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12999-162B-4F97-8166-3F6293A01950}" type="datetimeFigureOut">
              <a:rPr lang="ko-KR" altLang="en-US" smtClean="0"/>
              <a:pPr/>
              <a:t>2013-02-04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FECDD-F81C-4E88-ACF7-46065D7D3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그룹 21"/>
          <p:cNvGrpSpPr/>
          <p:nvPr/>
        </p:nvGrpSpPr>
        <p:grpSpPr>
          <a:xfrm>
            <a:off x="0" y="0"/>
            <a:ext cx="9144000" cy="6741368"/>
            <a:chOff x="0" y="0"/>
            <a:chExt cx="9144000" cy="674136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5301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12160" y="3444999"/>
              <a:ext cx="561975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직선 연결선 8"/>
            <p:cNvCxnSpPr/>
            <p:nvPr/>
          </p:nvCxnSpPr>
          <p:spPr>
            <a:xfrm>
              <a:off x="5148064" y="3501008"/>
              <a:ext cx="864096" cy="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flipV="1">
              <a:off x="5220072" y="3861048"/>
              <a:ext cx="1008112" cy="216024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04248" y="3645024"/>
              <a:ext cx="600075" cy="209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직사각형 16"/>
            <p:cNvSpPr/>
            <p:nvPr/>
          </p:nvSpPr>
          <p:spPr>
            <a:xfrm>
              <a:off x="107504" y="5373216"/>
              <a:ext cx="8928992" cy="136815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>
                <a:lnSpc>
                  <a:spcPct val="150000"/>
                </a:lnSpc>
              </a:pPr>
              <a:r>
                <a:rPr lang="ko-KR" altLang="en-US" b="1" dirty="0" smtClean="0">
                  <a:solidFill>
                    <a:schemeClr val="tx1"/>
                  </a:solidFill>
                </a:rPr>
                <a:t>  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1. 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행사장소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: 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체육대학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5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층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501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호실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정문에서 도보로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5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분거리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)</a:t>
              </a:r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b="1" dirty="0" smtClean="0">
                  <a:solidFill>
                    <a:schemeClr val="tx1"/>
                  </a:solidFill>
                </a:rPr>
                <a:t>   2. 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식사장소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: </a:t>
              </a:r>
              <a:r>
                <a:rPr lang="ko-KR" altLang="en-US" b="1" dirty="0" err="1" smtClean="0">
                  <a:solidFill>
                    <a:schemeClr val="tx1"/>
                  </a:solidFill>
                </a:rPr>
                <a:t>솔마루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체육대학에서 도보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5~10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분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)</a:t>
              </a:r>
              <a:r>
                <a:rPr lang="ko-KR" altLang="en-US" b="1" dirty="0" smtClean="0">
                  <a:solidFill>
                    <a:schemeClr val="tx1"/>
                  </a:solidFill>
                </a:rPr>
                <a:t>종합운동장 건너편  </a:t>
              </a:r>
              <a:endParaRPr lang="en-US" altLang="ko-KR" b="1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43808" y="1268760"/>
              <a:ext cx="352425" cy="209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43808" y="2780928"/>
              <a:ext cx="485775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915816" y="4149080"/>
              <a:ext cx="54292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724128" y="4077072"/>
              <a:ext cx="495300" cy="161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68344" y="3356992"/>
              <a:ext cx="809625" cy="161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83968" y="2852936"/>
              <a:ext cx="59055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907704" y="3185542"/>
              <a:ext cx="561975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직사각형 24"/>
            <p:cNvSpPr/>
            <p:nvPr/>
          </p:nvSpPr>
          <p:spPr>
            <a:xfrm>
              <a:off x="6084168" y="3068960"/>
              <a:ext cx="648072" cy="144016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b="1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주차장</a:t>
              </a:r>
              <a:endParaRPr lang="ko-KR" altLang="en-US" sz="1000" b="1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7956376" y="4797152"/>
              <a:ext cx="1008112" cy="3600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b="1" dirty="0" err="1" smtClean="0">
                  <a:solidFill>
                    <a:schemeClr val="bg1"/>
                  </a:solidFill>
                  <a:latin typeface="HY동녘M" pitchFamily="18" charset="-127"/>
                  <a:ea typeface="HY동녘M" pitchFamily="18" charset="-127"/>
                </a:rPr>
                <a:t>남광주</a:t>
              </a:r>
              <a:r>
                <a:rPr lang="ko-KR" altLang="en-US" sz="1000" b="1" dirty="0" smtClean="0">
                  <a:solidFill>
                    <a:schemeClr val="bg1"/>
                  </a:solidFill>
                  <a:latin typeface="HY동녘M" pitchFamily="18" charset="-127"/>
                  <a:ea typeface="HY동녘M" pitchFamily="18" charset="-127"/>
                </a:rPr>
                <a:t> 전철역</a:t>
              </a:r>
              <a:endParaRPr lang="ko-KR" altLang="en-US" sz="1000" b="1" dirty="0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3635896" y="4653136"/>
              <a:ext cx="1008112" cy="3600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>
                  <a:solidFill>
                    <a:schemeClr val="bg1"/>
                  </a:solidFill>
                  <a:latin typeface="HY동녘M" pitchFamily="18" charset="-127"/>
                  <a:ea typeface="HY동녘M" pitchFamily="18" charset="-127"/>
                </a:rPr>
                <a:t>정 문</a:t>
              </a:r>
              <a:endParaRPr lang="ko-KR" altLang="en-US" sz="1600" b="1" dirty="0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3779912" y="1196752"/>
              <a:ext cx="936104" cy="28803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 smtClean="0">
                  <a:solidFill>
                    <a:schemeClr val="bg1"/>
                  </a:solidFill>
                  <a:latin typeface="HY동녘B" pitchFamily="18" charset="-127"/>
                  <a:ea typeface="HY동녘B" pitchFamily="18" charset="-127"/>
                </a:rPr>
                <a:t>솔 마 </a:t>
              </a:r>
              <a:r>
                <a:rPr lang="ko-KR" altLang="en-US" sz="1600" dirty="0" err="1" smtClean="0">
                  <a:solidFill>
                    <a:schemeClr val="bg1"/>
                  </a:solidFill>
                  <a:latin typeface="HY동녘B" pitchFamily="18" charset="-127"/>
                  <a:ea typeface="HY동녘B" pitchFamily="18" charset="-127"/>
                </a:rPr>
                <a:t>루</a:t>
              </a:r>
              <a:endParaRPr lang="ko-KR" altLang="en-US" sz="1600" dirty="0">
                <a:solidFill>
                  <a:schemeClr val="bg1"/>
                </a:solidFill>
                <a:latin typeface="HY동녘B" pitchFamily="18" charset="-127"/>
                <a:ea typeface="HY동녘B" pitchFamily="18" charset="-127"/>
              </a:endParaRPr>
            </a:p>
          </p:txBody>
        </p:sp>
        <p:sp>
          <p:nvSpPr>
            <p:cNvPr id="30" name="아래쪽 화살표 29"/>
            <p:cNvSpPr/>
            <p:nvPr/>
          </p:nvSpPr>
          <p:spPr>
            <a:xfrm>
              <a:off x="4139952" y="1484784"/>
              <a:ext cx="144016" cy="216024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6012160" y="3429000"/>
              <a:ext cx="720080" cy="21602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b="1" dirty="0" smtClean="0">
                  <a:solidFill>
                    <a:schemeClr val="bg1"/>
                  </a:solidFill>
                  <a:latin typeface="HY동녘M" pitchFamily="18" charset="-127"/>
                  <a:ea typeface="HY동녘M" pitchFamily="18" charset="-127"/>
                </a:rPr>
                <a:t>체육대학</a:t>
              </a:r>
              <a:endParaRPr lang="ko-KR" altLang="en-US" sz="1050" b="1" dirty="0">
                <a:solidFill>
                  <a:schemeClr val="bg1"/>
                </a:solidFill>
                <a:latin typeface="HY동녘M" pitchFamily="18" charset="-127"/>
                <a:ea typeface="HY동녘M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서영환</dc:creator>
  <cp:lastModifiedBy>체육교육전공</cp:lastModifiedBy>
  <cp:revision>3</cp:revision>
  <dcterms:created xsi:type="dcterms:W3CDTF">2013-02-04T09:14:01Z</dcterms:created>
  <dcterms:modified xsi:type="dcterms:W3CDTF">2013-02-04T09:37:54Z</dcterms:modified>
</cp:coreProperties>
</file>