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975" r:id="rId1"/>
    <p:sldMasterId id="2147484022" r:id="rId2"/>
    <p:sldMasterId id="2147484034" r:id="rId3"/>
  </p:sldMasterIdLst>
  <p:notesMasterIdLst>
    <p:notesMasterId r:id="rId6"/>
  </p:notesMasterIdLst>
  <p:handoutMasterIdLst>
    <p:handoutMasterId r:id="rId7"/>
  </p:handoutMasterIdLst>
  <p:sldIdLst>
    <p:sldId id="354" r:id="rId4"/>
    <p:sldId id="358" r:id="rId5"/>
  </p:sldIdLst>
  <p:sldSz cx="9906000" cy="6858000" type="A4"/>
  <p:notesSz cx="6797675" cy="9928225"/>
  <p:defaultTextStyle>
    <a:defPPr>
      <a:defRPr lang="ko-KR"/>
    </a:defPPr>
    <a:lvl1pPr algn="l" defTabSz="957263" rtl="0" fontAlgn="base" latinLnBrk="1">
      <a:spcBef>
        <a:spcPct val="0"/>
      </a:spcBef>
      <a:spcAft>
        <a:spcPct val="0"/>
      </a:spcAft>
      <a:defRPr kumimoji="1" sz="1900" b="1" kern="1200">
        <a:solidFill>
          <a:schemeClr val="tx1"/>
        </a:solidFill>
        <a:latin typeface="굴림" charset="-127"/>
        <a:ea typeface="굴림" charset="-127"/>
        <a:cs typeface="+mn-cs"/>
      </a:defRPr>
    </a:lvl1pPr>
    <a:lvl2pPr marL="477838" indent="-57150" algn="l" defTabSz="957263" rtl="0" fontAlgn="base" latinLnBrk="1">
      <a:spcBef>
        <a:spcPct val="0"/>
      </a:spcBef>
      <a:spcAft>
        <a:spcPct val="0"/>
      </a:spcAft>
      <a:defRPr kumimoji="1" sz="1900" b="1" kern="1200">
        <a:solidFill>
          <a:schemeClr val="tx1"/>
        </a:solidFill>
        <a:latin typeface="굴림" charset="-127"/>
        <a:ea typeface="굴림" charset="-127"/>
        <a:cs typeface="+mn-cs"/>
      </a:defRPr>
    </a:lvl2pPr>
    <a:lvl3pPr marL="957263" indent="-117475" algn="l" defTabSz="957263" rtl="0" fontAlgn="base" latinLnBrk="1">
      <a:spcBef>
        <a:spcPct val="0"/>
      </a:spcBef>
      <a:spcAft>
        <a:spcPct val="0"/>
      </a:spcAft>
      <a:defRPr kumimoji="1" sz="1900" b="1" kern="1200">
        <a:solidFill>
          <a:schemeClr val="tx1"/>
        </a:solidFill>
        <a:latin typeface="굴림" charset="-127"/>
        <a:ea typeface="굴림" charset="-127"/>
        <a:cs typeface="+mn-cs"/>
      </a:defRPr>
    </a:lvl3pPr>
    <a:lvl4pPr marL="1435100" indent="-176213" algn="l" defTabSz="957263" rtl="0" fontAlgn="base" latinLnBrk="1">
      <a:spcBef>
        <a:spcPct val="0"/>
      </a:spcBef>
      <a:spcAft>
        <a:spcPct val="0"/>
      </a:spcAft>
      <a:defRPr kumimoji="1" sz="1900" b="1" kern="1200">
        <a:solidFill>
          <a:schemeClr val="tx1"/>
        </a:solidFill>
        <a:latin typeface="굴림" charset="-127"/>
        <a:ea typeface="굴림" charset="-127"/>
        <a:cs typeface="+mn-cs"/>
      </a:defRPr>
    </a:lvl4pPr>
    <a:lvl5pPr marL="1914525" indent="-234950" algn="l" defTabSz="957263" rtl="0" fontAlgn="base" latinLnBrk="1">
      <a:spcBef>
        <a:spcPct val="0"/>
      </a:spcBef>
      <a:spcAft>
        <a:spcPct val="0"/>
      </a:spcAft>
      <a:defRPr kumimoji="1" sz="1900" b="1" kern="1200">
        <a:solidFill>
          <a:schemeClr val="tx1"/>
        </a:solidFill>
        <a:latin typeface="굴림" charset="-127"/>
        <a:ea typeface="굴림" charset="-127"/>
        <a:cs typeface="+mn-cs"/>
      </a:defRPr>
    </a:lvl5pPr>
    <a:lvl6pPr marL="2286000" algn="l" defTabSz="914400" rtl="0" eaLnBrk="1" latinLnBrk="1" hangingPunct="1">
      <a:defRPr kumimoji="1" sz="1900" b="1" kern="1200">
        <a:solidFill>
          <a:schemeClr val="tx1"/>
        </a:solidFill>
        <a:latin typeface="굴림" charset="-127"/>
        <a:ea typeface="굴림" charset="-127"/>
        <a:cs typeface="+mn-cs"/>
      </a:defRPr>
    </a:lvl6pPr>
    <a:lvl7pPr marL="2743200" algn="l" defTabSz="914400" rtl="0" eaLnBrk="1" latinLnBrk="1" hangingPunct="1">
      <a:defRPr kumimoji="1" sz="1900" b="1" kern="1200">
        <a:solidFill>
          <a:schemeClr val="tx1"/>
        </a:solidFill>
        <a:latin typeface="굴림" charset="-127"/>
        <a:ea typeface="굴림" charset="-127"/>
        <a:cs typeface="+mn-cs"/>
      </a:defRPr>
    </a:lvl7pPr>
    <a:lvl8pPr marL="3200400" algn="l" defTabSz="914400" rtl="0" eaLnBrk="1" latinLnBrk="1" hangingPunct="1">
      <a:defRPr kumimoji="1" sz="1900" b="1" kern="1200">
        <a:solidFill>
          <a:schemeClr val="tx1"/>
        </a:solidFill>
        <a:latin typeface="굴림" charset="-127"/>
        <a:ea typeface="굴림" charset="-127"/>
        <a:cs typeface="+mn-cs"/>
      </a:defRPr>
    </a:lvl8pPr>
    <a:lvl9pPr marL="3657600" algn="l" defTabSz="914400" rtl="0" eaLnBrk="1" latinLnBrk="1" hangingPunct="1">
      <a:defRPr kumimoji="1" sz="1900" b="1" kern="1200">
        <a:solidFill>
          <a:schemeClr val="tx1"/>
        </a:solidFill>
        <a:latin typeface="굴림" charset="-127"/>
        <a:ea typeface="굴림" charset="-127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EE0000"/>
    <a:srgbClr val="FF0000"/>
    <a:srgbClr val="FFFF99"/>
    <a:srgbClr val="FFFFCC"/>
    <a:srgbClr val="FFFFFF"/>
    <a:srgbClr val="FFCCFF"/>
    <a:srgbClr val="DE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979" autoAdjust="0"/>
    <p:restoredTop sz="94433" autoAdjust="0"/>
  </p:normalViewPr>
  <p:slideViewPr>
    <p:cSldViewPr snapToGrid="0">
      <p:cViewPr>
        <p:scale>
          <a:sx n="100" d="100"/>
          <a:sy n="100" d="100"/>
        </p:scale>
        <p:origin x="-2346" y="-636"/>
      </p:cViewPr>
      <p:guideLst>
        <p:guide orient="horz" pos="618"/>
        <p:guide orient="horz" pos="3974"/>
        <p:guide pos="172"/>
        <p:guide pos="5842"/>
        <p:guide pos="3121"/>
        <p:guide pos="6068"/>
        <p:guide pos="39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 snapToGrid="0">
      <p:cViewPr varScale="1">
        <p:scale>
          <a:sx n="78" d="100"/>
          <a:sy n="78" d="100"/>
        </p:scale>
        <p:origin x="-4086" y="-108"/>
      </p:cViewPr>
      <p:guideLst>
        <p:guide orient="horz" pos="3127"/>
        <p:guide pos="2141"/>
      </p:guideLst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2.xml"/><Relationship Id="rId10" Type="http://schemas.openxmlformats.org/officeDocument/2006/relationships/theme" Target="theme/theme1.xml"/><Relationship Id="rId4" Type="http://schemas.openxmlformats.org/officeDocument/2006/relationships/slide" Target="slides/slide1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fld id="{7381B3CA-1D2B-4045-856D-99DB01740B25}" type="datetimeFigureOut">
              <a:rPr lang="ko-KR" altLang="en-US"/>
              <a:pPr>
                <a:defRPr/>
              </a:pPr>
              <a:t>2016-08-22</a:t>
            </a:fld>
            <a:endParaRPr lang="ko-KR" altLang="en-US" dirty="0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fld id="{CD508B7D-8AAF-4E79-9990-91A6E3F1056B}" type="slidenum">
              <a:rPr lang="ko-KR" altLang="en-US"/>
              <a:pPr>
                <a:defRPr/>
              </a:pPr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09719758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22" tIns="45712" rIns="91422" bIns="45712" rtlCol="0"/>
          <a:lstStyle>
            <a:lvl1pPr algn="l" defTabSz="957776">
              <a:defRPr sz="12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22" tIns="45712" rIns="91422" bIns="45712" rtlCol="0"/>
          <a:lstStyle>
            <a:lvl1pPr algn="r" defTabSz="957776">
              <a:defRPr sz="12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fld id="{76B9AB02-BE4B-43BC-98AE-B33DC6298D64}" type="datetimeFigureOut">
              <a:rPr lang="ko-KR" altLang="en-US"/>
              <a:pPr>
                <a:defRPr/>
              </a:pPr>
              <a:t>2016-08-22</a:t>
            </a:fld>
            <a:endParaRPr lang="ko-KR" altLang="en-US" dirty="0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711200" y="744538"/>
            <a:ext cx="537527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22" tIns="45712" rIns="91422" bIns="45712" rtlCol="0" anchor="ctr"/>
          <a:lstStyle/>
          <a:p>
            <a:pPr lvl="0"/>
            <a:endParaRPr lang="ko-KR" altLang="en-US" noProof="0" dirty="0" smtClean="0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79450" y="4716463"/>
            <a:ext cx="5438775" cy="4467225"/>
          </a:xfrm>
          <a:prstGeom prst="rect">
            <a:avLst/>
          </a:prstGeom>
        </p:spPr>
        <p:txBody>
          <a:bodyPr vert="horz" lIns="91422" tIns="45712" rIns="91422" bIns="45712" rtlCol="0"/>
          <a:lstStyle/>
          <a:p>
            <a:pPr lvl="0"/>
            <a:r>
              <a:rPr lang="ko-KR" altLang="en-US" noProof="0" smtClean="0"/>
              <a:t>마스터 텍스트 스타일을 편집합니다</a:t>
            </a:r>
          </a:p>
          <a:p>
            <a:pPr lvl="1"/>
            <a:r>
              <a:rPr lang="ko-KR" altLang="en-US" noProof="0" smtClean="0"/>
              <a:t>둘째 수준</a:t>
            </a:r>
          </a:p>
          <a:p>
            <a:pPr lvl="2"/>
            <a:r>
              <a:rPr lang="ko-KR" altLang="en-US" noProof="0" smtClean="0"/>
              <a:t>셋째 수준</a:t>
            </a:r>
          </a:p>
          <a:p>
            <a:pPr lvl="3"/>
            <a:r>
              <a:rPr lang="ko-KR" altLang="en-US" noProof="0" smtClean="0"/>
              <a:t>넷째 수준</a:t>
            </a:r>
          </a:p>
          <a:p>
            <a:pPr lvl="4"/>
            <a:r>
              <a:rPr lang="ko-KR" altLang="en-US" noProof="0" smtClean="0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22" tIns="45712" rIns="91422" bIns="45712" rtlCol="0" anchor="b"/>
          <a:lstStyle>
            <a:lvl1pPr algn="l" defTabSz="957776">
              <a:defRPr sz="12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22" tIns="45712" rIns="91422" bIns="45712" rtlCol="0" anchor="b"/>
          <a:lstStyle>
            <a:lvl1pPr algn="r" defTabSz="957776">
              <a:defRPr sz="12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fld id="{A90E617E-2B96-4268-B0CD-20B9F092D25B}" type="slidenum">
              <a:rPr lang="ko-KR" altLang="en-US"/>
              <a:pPr>
                <a:defRPr/>
              </a:pPr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16726040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latinLnBrk="1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+mn-lt"/>
        <a:ea typeface="+mn-ea"/>
        <a:cs typeface="+mn-cs"/>
      </a:defRPr>
    </a:lvl1pPr>
    <a:lvl2pPr marL="419100" algn="l" rtl="0" eaLnBrk="0" fontAlgn="base" latinLnBrk="1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+mn-lt"/>
        <a:ea typeface="+mn-ea"/>
        <a:cs typeface="+mn-cs"/>
      </a:defRPr>
    </a:lvl2pPr>
    <a:lvl3pPr marL="838200" algn="l" rtl="0" eaLnBrk="0" fontAlgn="base" latinLnBrk="1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+mn-lt"/>
        <a:ea typeface="+mn-ea"/>
        <a:cs typeface="+mn-cs"/>
      </a:defRPr>
    </a:lvl3pPr>
    <a:lvl4pPr marL="1258888" algn="l" rtl="0" eaLnBrk="0" fontAlgn="base" latinLnBrk="1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+mn-lt"/>
        <a:ea typeface="+mn-ea"/>
        <a:cs typeface="+mn-cs"/>
      </a:defRPr>
    </a:lvl4pPr>
    <a:lvl5pPr marL="1677988" algn="l" rtl="0" eaLnBrk="0" fontAlgn="base" latinLnBrk="1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+mn-lt"/>
        <a:ea typeface="+mn-ea"/>
        <a:cs typeface="+mn-cs"/>
      </a:defRPr>
    </a:lvl5pPr>
    <a:lvl6pPr marL="2099234" algn="l" defTabSz="839694" rtl="0" eaLnBrk="1" latinLnBrk="1" hangingPunct="1">
      <a:defRPr sz="1100" kern="1200">
        <a:solidFill>
          <a:schemeClr val="tx1"/>
        </a:solidFill>
        <a:latin typeface="+mn-lt"/>
        <a:ea typeface="+mn-ea"/>
        <a:cs typeface="+mn-cs"/>
      </a:defRPr>
    </a:lvl6pPr>
    <a:lvl7pPr marL="2519081" algn="l" defTabSz="839694" rtl="0" eaLnBrk="1" latinLnBrk="1" hangingPunct="1">
      <a:defRPr sz="1100" kern="1200">
        <a:solidFill>
          <a:schemeClr val="tx1"/>
        </a:solidFill>
        <a:latin typeface="+mn-lt"/>
        <a:ea typeface="+mn-ea"/>
        <a:cs typeface="+mn-cs"/>
      </a:defRPr>
    </a:lvl7pPr>
    <a:lvl8pPr marL="2938927" algn="l" defTabSz="839694" rtl="0" eaLnBrk="1" latinLnBrk="1" hangingPunct="1">
      <a:defRPr sz="1100" kern="1200">
        <a:solidFill>
          <a:schemeClr val="tx1"/>
        </a:solidFill>
        <a:latin typeface="+mn-lt"/>
        <a:ea typeface="+mn-ea"/>
        <a:cs typeface="+mn-cs"/>
      </a:defRPr>
    </a:lvl8pPr>
    <a:lvl9pPr marL="3358774" algn="l" defTabSz="839694" rtl="0" eaLnBrk="1" latinLnBrk="1" hangingPunct="1">
      <a:defRPr sz="11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슬라이드 이미지 개체 틀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711200" y="744538"/>
            <a:ext cx="5375275" cy="3722687"/>
          </a:xfrm>
          <a:ln/>
        </p:spPr>
      </p:sp>
      <p:sp>
        <p:nvSpPr>
          <p:cNvPr id="10243" name="슬라이드 노트 개체 틀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ko-KR" altLang="en-US" dirty="0" smtClean="0"/>
          </a:p>
        </p:txBody>
      </p:sp>
      <p:sp>
        <p:nvSpPr>
          <p:cNvPr id="10244" name="슬라이드 번호 개체 틀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96759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801" indent="-285693" defTabSz="896759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2771" indent="-228554" defTabSz="896759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599880" indent="-228554" defTabSz="896759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6989" indent="-228554" defTabSz="896759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097" indent="-228554" defTabSz="896759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206" indent="-228554" defTabSz="896759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8314" indent="-228554" defTabSz="896759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5423" indent="-228554" defTabSz="896759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eaLnBrk="1" hangingPunct="1">
              <a:spcBef>
                <a:spcPct val="0"/>
              </a:spcBef>
            </a:pPr>
            <a:fld id="{AAC82795-5B33-41B2-9C53-CDE4D0EFC0D1}" type="slidenum">
              <a:rPr lang="ko-KR" altLang="en-US">
                <a:solidFill>
                  <a:srgbClr val="000000"/>
                </a:solidFill>
              </a:rPr>
              <a:pPr eaLnBrk="1" hangingPunct="1">
                <a:spcBef>
                  <a:spcPct val="0"/>
                </a:spcBef>
              </a:pPr>
              <a:t>1</a:t>
            </a:fld>
            <a:endParaRPr lang="en-US" altLang="ko-KR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슬라이드 이미지 개체 틀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711200" y="744538"/>
            <a:ext cx="5375275" cy="3722687"/>
          </a:xfrm>
          <a:ln/>
        </p:spPr>
      </p:sp>
      <p:sp>
        <p:nvSpPr>
          <p:cNvPr id="10243" name="슬라이드 노트 개체 틀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ko-KR" altLang="en-US" dirty="0" smtClean="0"/>
          </a:p>
        </p:txBody>
      </p:sp>
      <p:sp>
        <p:nvSpPr>
          <p:cNvPr id="10244" name="슬라이드 번호 개체 틀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96759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801" indent="-285693" defTabSz="896759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2771" indent="-228554" defTabSz="896759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599880" indent="-228554" defTabSz="896759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6989" indent="-228554" defTabSz="896759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097" indent="-228554" defTabSz="896759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206" indent="-228554" defTabSz="896759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8314" indent="-228554" defTabSz="896759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5423" indent="-228554" defTabSz="896759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eaLnBrk="1" hangingPunct="1">
              <a:spcBef>
                <a:spcPct val="0"/>
              </a:spcBef>
            </a:pPr>
            <a:fld id="{AAC82795-5B33-41B2-9C53-CDE4D0EFC0D1}" type="slidenum">
              <a:rPr lang="ko-KR" altLang="en-US">
                <a:solidFill>
                  <a:srgbClr val="000000"/>
                </a:solidFill>
              </a:rPr>
              <a:pPr eaLnBrk="1" hangingPunct="1">
                <a:spcBef>
                  <a:spcPct val="0"/>
                </a:spcBef>
              </a:pPr>
              <a:t>2</a:t>
            </a:fld>
            <a:endParaRPr lang="en-US" altLang="ko-KR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742952" y="2130440"/>
            <a:ext cx="8420100" cy="1470025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485902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744903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95301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95301" y="1600206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2912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7181850" y="274653"/>
            <a:ext cx="2228850" cy="5851525"/>
          </a:xfrm>
          <a:prstGeom prst="rect">
            <a:avLst/>
          </a:prstGeo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95302" y="274653"/>
            <a:ext cx="652145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3641342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/>
          </p:nvPr>
        </p:nvSpPr>
        <p:spPr>
          <a:xfrm>
            <a:off x="495301" y="274653"/>
            <a:ext cx="8915400" cy="58515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2071889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제목, 내용 및 내용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95301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95302" y="1600206"/>
            <a:ext cx="437515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quarter" idx="2"/>
          </p:nvPr>
        </p:nvSpPr>
        <p:spPr>
          <a:xfrm>
            <a:off x="5035550" y="1600200"/>
            <a:ext cx="4375150" cy="21859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내용 개체 틀 4"/>
          <p:cNvSpPr>
            <a:spLocks noGrp="1"/>
          </p:cNvSpPr>
          <p:nvPr>
            <p:ph sz="quarter" idx="3"/>
          </p:nvPr>
        </p:nvSpPr>
        <p:spPr>
          <a:xfrm>
            <a:off x="5035550" y="3938603"/>
            <a:ext cx="4375150" cy="21875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0913721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742950" y="2130427"/>
            <a:ext cx="84201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defTabSz="957263">
              <a:defRPr b="1"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defTabSz="957263">
              <a:defRPr b="1"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defTabSz="957263">
              <a:defRPr b="1"/>
            </a:lvl1pPr>
          </a:lstStyle>
          <a:p>
            <a:pPr>
              <a:defRPr/>
            </a:pPr>
            <a:fld id="{766E9071-6AAF-4A66-8328-9E86B56D3ED4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33505840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defTabSz="957263">
              <a:defRPr b="1"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defTabSz="957263">
              <a:defRPr b="1"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defTabSz="957263">
              <a:defRPr b="1"/>
            </a:lvl1pPr>
          </a:lstStyle>
          <a:p>
            <a:pPr>
              <a:defRPr/>
            </a:pPr>
            <a:fld id="{EC268CA0-3EEA-4C68-9945-5C89C0E909FC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40044585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82638" y="4406902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defTabSz="957263">
              <a:defRPr b="1"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defTabSz="957263">
              <a:defRPr b="1"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defTabSz="957263">
              <a:defRPr b="1"/>
            </a:lvl1pPr>
          </a:lstStyle>
          <a:p>
            <a:pPr>
              <a:defRPr/>
            </a:pPr>
            <a:fld id="{4BFF32FD-4663-4F68-A640-5B1BB073903C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27175662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95300" y="1600202"/>
            <a:ext cx="4381501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5029199" y="1600202"/>
            <a:ext cx="4381501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defTabSz="957263">
              <a:defRPr b="1"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defTabSz="957263">
              <a:defRPr b="1"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defTabSz="957263">
              <a:defRPr b="1"/>
            </a:lvl1pPr>
          </a:lstStyle>
          <a:p>
            <a:pPr>
              <a:defRPr/>
            </a:pPr>
            <a:fld id="{9D554DCD-02BC-4CFE-BF6D-31B5D244DA1E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58788149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5032377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5032377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defTabSz="957263">
              <a:defRPr b="1"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defTabSz="957263">
              <a:defRPr b="1"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defTabSz="957263">
              <a:defRPr b="1"/>
            </a:lvl1pPr>
          </a:lstStyle>
          <a:p>
            <a:pPr>
              <a:defRPr/>
            </a:pPr>
            <a:fld id="{DF45124A-E6ED-4397-89A7-C292DAD9ABB9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86470330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defTabSz="957263">
              <a:defRPr b="1"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defTabSz="957263">
              <a:defRPr b="1"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defTabSz="957263">
              <a:defRPr b="1"/>
            </a:lvl1pPr>
          </a:lstStyle>
          <a:p>
            <a:pPr>
              <a:defRPr/>
            </a:pPr>
            <a:fld id="{29836639-DEAE-4BE7-BC0D-BE841D5F7715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8656360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95301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95301" y="1600206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4728435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defTabSz="957263">
              <a:defRPr b="1"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defTabSz="957263">
              <a:defRPr b="1"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defTabSz="957263">
              <a:defRPr b="1"/>
            </a:lvl1pPr>
          </a:lstStyle>
          <a:p>
            <a:pPr>
              <a:defRPr/>
            </a:pPr>
            <a:fld id="{0BF703A3-A254-4F93-844E-2B840E75E3DF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64148432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873499" y="273052"/>
            <a:ext cx="553720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95300" y="1435102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defTabSz="957263">
              <a:defRPr b="1"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defTabSz="957263">
              <a:defRPr b="1"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defTabSz="957263">
              <a:defRPr b="1"/>
            </a:lvl1pPr>
          </a:lstStyle>
          <a:p>
            <a:pPr>
              <a:defRPr/>
            </a:pPr>
            <a:fld id="{97636CA3-16FF-427F-8102-A46E82D11FD7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05117628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ko-KR" altLang="en-US" noProof="0" smtClean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defTabSz="957263">
              <a:defRPr b="1"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defTabSz="957263">
              <a:defRPr b="1"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defTabSz="957263">
              <a:defRPr b="1"/>
            </a:lvl1pPr>
          </a:lstStyle>
          <a:p>
            <a:pPr>
              <a:defRPr/>
            </a:pPr>
            <a:fld id="{CB95B96E-1C8C-4F45-8187-7FBA716AB846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00979507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defTabSz="957263">
              <a:defRPr b="1"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defTabSz="957263">
              <a:defRPr b="1"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defTabSz="957263">
              <a:defRPr b="1"/>
            </a:lvl1pPr>
          </a:lstStyle>
          <a:p>
            <a:pPr>
              <a:defRPr/>
            </a:pPr>
            <a:fld id="{B810BCA5-7A76-4468-99D1-027C7AA3203B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95426005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7181850" y="274639"/>
            <a:ext cx="222885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95301" y="274639"/>
            <a:ext cx="653415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defTabSz="957263">
              <a:defRPr b="1"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defTabSz="957263">
              <a:defRPr b="1"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defTabSz="957263">
              <a:defRPr b="1"/>
            </a:lvl1pPr>
          </a:lstStyle>
          <a:p>
            <a:pPr>
              <a:defRPr/>
            </a:pPr>
            <a:fld id="{6E97E824-8E34-4FBA-822B-6F064B972845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70261315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9"/>
          <p:cNvGrpSpPr>
            <a:grpSpLocks/>
          </p:cNvGrpSpPr>
          <p:nvPr userDrawn="1"/>
        </p:nvGrpSpPr>
        <p:grpSpPr bwMode="auto">
          <a:xfrm>
            <a:off x="272964" y="874713"/>
            <a:ext cx="9360075" cy="277812"/>
            <a:chOff x="329" y="1821"/>
            <a:chExt cx="6071" cy="0"/>
          </a:xfrm>
        </p:grpSpPr>
        <p:sp>
          <p:nvSpPr>
            <p:cNvPr id="4" name="Line 10"/>
            <p:cNvSpPr>
              <a:spLocks noChangeShapeType="1"/>
            </p:cNvSpPr>
            <p:nvPr/>
          </p:nvSpPr>
          <p:spPr bwMode="auto">
            <a:xfrm>
              <a:off x="329" y="1821"/>
              <a:ext cx="4534" cy="0"/>
            </a:xfrm>
            <a:prstGeom prst="line">
              <a:avLst/>
            </a:prstGeom>
            <a:noFill/>
            <a:ln w="25400">
              <a:solidFill>
                <a:srgbClr val="AEAEAE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defTabSz="914400"/>
              <a:endParaRPr lang="ko-KR" altLang="en-US" sz="1800" b="0">
                <a:solidFill>
                  <a:srgbClr val="000000"/>
                </a:solidFill>
                <a:latin typeface="굴림" pitchFamily="50" charset="-127"/>
                <a:ea typeface="굴림" pitchFamily="50" charset="-127"/>
              </a:endParaRPr>
            </a:p>
          </p:txBody>
        </p:sp>
        <p:sp>
          <p:nvSpPr>
            <p:cNvPr id="5" name="Line 11"/>
            <p:cNvSpPr>
              <a:spLocks noChangeShapeType="1"/>
            </p:cNvSpPr>
            <p:nvPr/>
          </p:nvSpPr>
          <p:spPr bwMode="auto">
            <a:xfrm>
              <a:off x="4926" y="1821"/>
              <a:ext cx="1474" cy="0"/>
            </a:xfrm>
            <a:prstGeom prst="line">
              <a:avLst/>
            </a:prstGeom>
            <a:noFill/>
            <a:ln w="25400">
              <a:solidFill>
                <a:srgbClr val="AEAEAE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defTabSz="914400"/>
              <a:endParaRPr lang="ko-KR" altLang="en-US" sz="1800" b="0">
                <a:solidFill>
                  <a:srgbClr val="000000"/>
                </a:solidFill>
                <a:latin typeface="굴림" pitchFamily="50" charset="-127"/>
                <a:ea typeface="굴림" pitchFamily="50" charset="-127"/>
              </a:endParaRPr>
            </a:p>
          </p:txBody>
        </p:sp>
      </p:grpSp>
      <p:pic>
        <p:nvPicPr>
          <p:cNvPr id="6" name="Picture 146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23672" y="6559553"/>
            <a:ext cx="809366" cy="257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제목 1"/>
          <p:cNvSpPr>
            <a:spLocks noGrp="1"/>
          </p:cNvSpPr>
          <p:nvPr>
            <p:ph type="ctrTitle"/>
          </p:nvPr>
        </p:nvSpPr>
        <p:spPr>
          <a:xfrm>
            <a:off x="454920" y="332656"/>
            <a:ext cx="6730330" cy="506486"/>
          </a:xfrm>
        </p:spPr>
        <p:txBody>
          <a:bodyPr/>
          <a:lstStyle>
            <a:lvl1pPr algn="l">
              <a:defRPr sz="2600">
                <a:latin typeface="현대하모니 M" pitchFamily="18" charset="-127"/>
                <a:ea typeface="현대하모니 M" pitchFamily="18" charset="-127"/>
              </a:defRPr>
            </a:lvl1pPr>
          </a:lstStyle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47376339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9"/>
          <p:cNvGrpSpPr>
            <a:grpSpLocks/>
          </p:cNvGrpSpPr>
          <p:nvPr userDrawn="1"/>
        </p:nvGrpSpPr>
        <p:grpSpPr bwMode="auto">
          <a:xfrm>
            <a:off x="272964" y="703263"/>
            <a:ext cx="9360075" cy="277812"/>
            <a:chOff x="329" y="1821"/>
            <a:chExt cx="6071" cy="0"/>
          </a:xfrm>
        </p:grpSpPr>
        <p:sp>
          <p:nvSpPr>
            <p:cNvPr id="3" name="Line 10"/>
            <p:cNvSpPr>
              <a:spLocks noChangeShapeType="1"/>
            </p:cNvSpPr>
            <p:nvPr/>
          </p:nvSpPr>
          <p:spPr bwMode="auto">
            <a:xfrm>
              <a:off x="329" y="1821"/>
              <a:ext cx="4534" cy="0"/>
            </a:xfrm>
            <a:prstGeom prst="line">
              <a:avLst/>
            </a:prstGeom>
            <a:noFill/>
            <a:ln w="25400">
              <a:solidFill>
                <a:srgbClr val="AEAEA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400"/>
              <a:endParaRPr lang="ko-KR" altLang="en-US" sz="1800" b="0">
                <a:solidFill>
                  <a:srgbClr val="000000"/>
                </a:solidFill>
                <a:latin typeface="굴림" pitchFamily="50" charset="-127"/>
                <a:ea typeface="굴림" pitchFamily="50" charset="-127"/>
              </a:endParaRPr>
            </a:p>
          </p:txBody>
        </p:sp>
        <p:sp>
          <p:nvSpPr>
            <p:cNvPr id="4" name="Line 11"/>
            <p:cNvSpPr>
              <a:spLocks noChangeShapeType="1"/>
            </p:cNvSpPr>
            <p:nvPr/>
          </p:nvSpPr>
          <p:spPr bwMode="auto">
            <a:xfrm>
              <a:off x="4925" y="1821"/>
              <a:ext cx="1475" cy="0"/>
            </a:xfrm>
            <a:prstGeom prst="line">
              <a:avLst/>
            </a:prstGeom>
            <a:noFill/>
            <a:ln w="25400">
              <a:solidFill>
                <a:srgbClr val="AEAEA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400"/>
              <a:endParaRPr lang="ko-KR" altLang="en-US" sz="1800" b="0">
                <a:solidFill>
                  <a:srgbClr val="000000"/>
                </a:solidFill>
                <a:latin typeface="굴림" pitchFamily="50" charset="-127"/>
                <a:ea typeface="굴림" pitchFamily="50" charset="-127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939577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82508" y="4406915"/>
            <a:ext cx="84201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8250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</p:spTree>
    <p:extLst>
      <p:ext uri="{BB962C8B-B14F-4D97-AF65-F5344CB8AC3E}">
        <p14:creationId xmlns:p14="http://schemas.microsoft.com/office/powerpoint/2010/main" val="29321919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95301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95302" y="1600206"/>
            <a:ext cx="437515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5035550" y="1600206"/>
            <a:ext cx="437515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705077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95301" y="274638"/>
            <a:ext cx="89154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95302" y="1535113"/>
            <a:ext cx="4376870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95302" y="2174875"/>
            <a:ext cx="4376870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5032115" y="1535113"/>
            <a:ext cx="4378590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5032115" y="2174875"/>
            <a:ext cx="4378590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488690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95301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077443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269226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872973" y="273063"/>
            <a:ext cx="5537729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95300" y="1435103"/>
            <a:ext cx="3259006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</p:spTree>
    <p:extLst>
      <p:ext uri="{BB962C8B-B14F-4D97-AF65-F5344CB8AC3E}">
        <p14:creationId xmlns:p14="http://schemas.microsoft.com/office/powerpoint/2010/main" val="16172917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ko-KR" altLang="en-US" noProof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</p:spTree>
    <p:extLst>
      <p:ext uri="{BB962C8B-B14F-4D97-AF65-F5344CB8AC3E}">
        <p14:creationId xmlns:p14="http://schemas.microsoft.com/office/powerpoint/2010/main" val="22517338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440852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76" r:id="rId1"/>
    <p:sldLayoutId id="2147483977" r:id="rId2"/>
    <p:sldLayoutId id="2147483978" r:id="rId3"/>
    <p:sldLayoutId id="2147483979" r:id="rId4"/>
    <p:sldLayoutId id="2147483980" r:id="rId5"/>
    <p:sldLayoutId id="2147483981" r:id="rId6"/>
    <p:sldLayoutId id="2147483982" r:id="rId7"/>
    <p:sldLayoutId id="2147483983" r:id="rId8"/>
    <p:sldLayoutId id="2147483984" r:id="rId9"/>
    <p:sldLayoutId id="2147483985" r:id="rId10"/>
    <p:sldLayoutId id="2147483986" r:id="rId11"/>
    <p:sldLayoutId id="2147483987" r:id="rId12"/>
    <p:sldLayoutId id="2147483988" r:id="rId1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2pPr>
      <a:lvl3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3pPr>
      <a:lvl4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4pPr>
      <a:lvl5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9pPr>
    </p:titleStyle>
    <p:bodyStyle>
      <a:lvl1pPr marL="342900" indent="-342900" algn="l" rtl="0" eaLnBrk="0" fontAlgn="base" latinLnBrk="1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latinLnBrk="1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latinLnBrk="1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latinLnBrk="1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latinLnBrk="1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제목 스타일 편집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2"/>
            <a:ext cx="89154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</a:p>
        </p:txBody>
      </p:sp>
      <p:sp>
        <p:nvSpPr>
          <p:cNvPr id="3174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defTabSz="914400">
              <a:defRPr sz="1400" b="0">
                <a:solidFill>
                  <a:srgbClr val="000000"/>
                </a:solidFill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3174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defTabSz="914400">
              <a:defRPr sz="1400" b="0">
                <a:solidFill>
                  <a:srgbClr val="000000"/>
                </a:solidFill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3175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defTabSz="914400">
              <a:defRPr sz="1400" b="0">
                <a:solidFill>
                  <a:srgbClr val="000000"/>
                </a:solidFill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fld id="{9F165240-3201-4137-B18B-B7A7513402FF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5860547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23" r:id="rId1"/>
    <p:sldLayoutId id="2147484024" r:id="rId2"/>
    <p:sldLayoutId id="2147484025" r:id="rId3"/>
    <p:sldLayoutId id="2147484026" r:id="rId4"/>
    <p:sldLayoutId id="2147484027" r:id="rId5"/>
    <p:sldLayoutId id="2147484028" r:id="rId6"/>
    <p:sldLayoutId id="2147484029" r:id="rId7"/>
    <p:sldLayoutId id="2147484030" r:id="rId8"/>
    <p:sldLayoutId id="2147484031" r:id="rId9"/>
    <p:sldLayoutId id="2147484032" r:id="rId10"/>
    <p:sldLayoutId id="2147484033" r:id="rId11"/>
  </p:sldLayoutIdLst>
  <p:txStyles>
    <p:titleStyle>
      <a:lvl1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2pPr>
      <a:lvl3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3pPr>
      <a:lvl4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4pPr>
      <a:lvl5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9pPr>
    </p:titleStyle>
    <p:bodyStyle>
      <a:lvl1pPr marL="342900" indent="-342900" algn="l" rtl="0" eaLnBrk="0" fontAlgn="base" latinLnBrk="1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latinLnBrk="1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latinLnBrk="1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latinLnBrk="1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latinLnBrk="1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46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23672" y="6559553"/>
            <a:ext cx="809366" cy="257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370" y="6477202"/>
            <a:ext cx="1498774" cy="36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39300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35" r:id="rId1"/>
    <p:sldLayoutId id="2147484036" r:id="rId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57263" rtl="0" eaLnBrk="0" fontAlgn="base" latinLnBrk="1" hangingPunct="0">
        <a:spcBef>
          <a:spcPct val="0"/>
        </a:spcBef>
        <a:spcAft>
          <a:spcPct val="0"/>
        </a:spcAft>
        <a:defRPr kumimoji="1" sz="4600">
          <a:solidFill>
            <a:schemeClr val="tx1"/>
          </a:solidFill>
          <a:latin typeface="+mj-lt"/>
          <a:ea typeface="+mj-ea"/>
          <a:cs typeface="+mj-cs"/>
        </a:defRPr>
      </a:lvl1pPr>
      <a:lvl2pPr algn="ctr" defTabSz="957263" rtl="0" eaLnBrk="0" fontAlgn="base" latinLnBrk="1" hangingPunct="0">
        <a:spcBef>
          <a:spcPct val="0"/>
        </a:spcBef>
        <a:spcAft>
          <a:spcPct val="0"/>
        </a:spcAft>
        <a:defRPr kumimoji="1" sz="4600">
          <a:solidFill>
            <a:schemeClr val="tx1"/>
          </a:solidFill>
          <a:latin typeface="굴림" pitchFamily="50" charset="-127"/>
          <a:ea typeface="굴림" pitchFamily="50" charset="-127"/>
        </a:defRPr>
      </a:lvl2pPr>
      <a:lvl3pPr algn="ctr" defTabSz="957263" rtl="0" eaLnBrk="0" fontAlgn="base" latinLnBrk="1" hangingPunct="0">
        <a:spcBef>
          <a:spcPct val="0"/>
        </a:spcBef>
        <a:spcAft>
          <a:spcPct val="0"/>
        </a:spcAft>
        <a:defRPr kumimoji="1" sz="4600">
          <a:solidFill>
            <a:schemeClr val="tx1"/>
          </a:solidFill>
          <a:latin typeface="굴림" pitchFamily="50" charset="-127"/>
          <a:ea typeface="굴림" pitchFamily="50" charset="-127"/>
        </a:defRPr>
      </a:lvl3pPr>
      <a:lvl4pPr algn="ctr" defTabSz="957263" rtl="0" eaLnBrk="0" fontAlgn="base" latinLnBrk="1" hangingPunct="0">
        <a:spcBef>
          <a:spcPct val="0"/>
        </a:spcBef>
        <a:spcAft>
          <a:spcPct val="0"/>
        </a:spcAft>
        <a:defRPr kumimoji="1" sz="4600">
          <a:solidFill>
            <a:schemeClr val="tx1"/>
          </a:solidFill>
          <a:latin typeface="굴림" pitchFamily="50" charset="-127"/>
          <a:ea typeface="굴림" pitchFamily="50" charset="-127"/>
        </a:defRPr>
      </a:lvl4pPr>
      <a:lvl5pPr algn="ctr" defTabSz="957263" rtl="0" eaLnBrk="0" fontAlgn="base" latinLnBrk="1" hangingPunct="0">
        <a:spcBef>
          <a:spcPct val="0"/>
        </a:spcBef>
        <a:spcAft>
          <a:spcPct val="0"/>
        </a:spcAft>
        <a:defRPr kumimoji="1" sz="4600">
          <a:solidFill>
            <a:schemeClr val="tx1"/>
          </a:solidFill>
          <a:latin typeface="굴림" pitchFamily="50" charset="-127"/>
          <a:ea typeface="굴림" pitchFamily="50" charset="-127"/>
        </a:defRPr>
      </a:lvl5pPr>
      <a:lvl6pPr marL="457200" algn="ctr" defTabSz="957263" rtl="0" fontAlgn="base" latinLnBrk="1">
        <a:spcBef>
          <a:spcPct val="0"/>
        </a:spcBef>
        <a:spcAft>
          <a:spcPct val="0"/>
        </a:spcAft>
        <a:defRPr kumimoji="1" sz="4600">
          <a:solidFill>
            <a:schemeClr val="tx1"/>
          </a:solidFill>
          <a:latin typeface="굴림" pitchFamily="50" charset="-127"/>
          <a:ea typeface="굴림" pitchFamily="50" charset="-127"/>
        </a:defRPr>
      </a:lvl6pPr>
      <a:lvl7pPr marL="914400" algn="ctr" defTabSz="957263" rtl="0" fontAlgn="base" latinLnBrk="1">
        <a:spcBef>
          <a:spcPct val="0"/>
        </a:spcBef>
        <a:spcAft>
          <a:spcPct val="0"/>
        </a:spcAft>
        <a:defRPr kumimoji="1" sz="4600">
          <a:solidFill>
            <a:schemeClr val="tx1"/>
          </a:solidFill>
          <a:latin typeface="굴림" pitchFamily="50" charset="-127"/>
          <a:ea typeface="굴림" pitchFamily="50" charset="-127"/>
        </a:defRPr>
      </a:lvl7pPr>
      <a:lvl8pPr marL="1371600" algn="ctr" defTabSz="957263" rtl="0" fontAlgn="base" latinLnBrk="1">
        <a:spcBef>
          <a:spcPct val="0"/>
        </a:spcBef>
        <a:spcAft>
          <a:spcPct val="0"/>
        </a:spcAft>
        <a:defRPr kumimoji="1" sz="4600">
          <a:solidFill>
            <a:schemeClr val="tx1"/>
          </a:solidFill>
          <a:latin typeface="굴림" pitchFamily="50" charset="-127"/>
          <a:ea typeface="굴림" pitchFamily="50" charset="-127"/>
        </a:defRPr>
      </a:lvl8pPr>
      <a:lvl9pPr marL="1828800" algn="ctr" defTabSz="957263" rtl="0" fontAlgn="base" latinLnBrk="1">
        <a:spcBef>
          <a:spcPct val="0"/>
        </a:spcBef>
        <a:spcAft>
          <a:spcPct val="0"/>
        </a:spcAft>
        <a:defRPr kumimoji="1" sz="4600">
          <a:solidFill>
            <a:schemeClr val="tx1"/>
          </a:solidFill>
          <a:latin typeface="굴림" pitchFamily="50" charset="-127"/>
          <a:ea typeface="굴림" pitchFamily="50" charset="-127"/>
        </a:defRPr>
      </a:lvl9pPr>
    </p:titleStyle>
    <p:bodyStyle>
      <a:lvl1pPr marL="357188" indent="-357188" algn="l" defTabSz="957263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•"/>
        <a:defRPr kumimoji="1" sz="3400">
          <a:solidFill>
            <a:schemeClr val="tx1"/>
          </a:solidFill>
          <a:latin typeface="+mn-lt"/>
          <a:ea typeface="+mn-ea"/>
          <a:cs typeface="+mn-cs"/>
        </a:defRPr>
      </a:lvl1pPr>
      <a:lvl2pPr marL="776288" indent="-298450" algn="l" defTabSz="957263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–"/>
        <a:defRPr kumimoji="1" sz="2900">
          <a:solidFill>
            <a:schemeClr val="tx1"/>
          </a:solidFill>
          <a:latin typeface="+mn-lt"/>
          <a:ea typeface="+mn-ea"/>
        </a:defRPr>
      </a:lvl2pPr>
      <a:lvl3pPr marL="1195388" indent="-238125" algn="l" defTabSz="957263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•"/>
        <a:defRPr kumimoji="1" sz="2500">
          <a:solidFill>
            <a:schemeClr val="tx1"/>
          </a:solidFill>
          <a:latin typeface="+mn-lt"/>
          <a:ea typeface="+mn-ea"/>
        </a:defRPr>
      </a:lvl3pPr>
      <a:lvl4pPr marL="1674813" indent="-238125" algn="l" defTabSz="957263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–"/>
        <a:defRPr kumimoji="1" sz="2100">
          <a:solidFill>
            <a:schemeClr val="tx1"/>
          </a:solidFill>
          <a:latin typeface="+mn-lt"/>
          <a:ea typeface="+mn-ea"/>
        </a:defRPr>
      </a:lvl4pPr>
      <a:lvl5pPr marL="2154238" indent="-238125" algn="l" defTabSz="957263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»"/>
        <a:defRPr kumimoji="1" sz="2100">
          <a:solidFill>
            <a:schemeClr val="tx1"/>
          </a:solidFill>
          <a:latin typeface="+mn-lt"/>
          <a:ea typeface="+mn-ea"/>
        </a:defRPr>
      </a:lvl5pPr>
      <a:lvl6pPr marL="2611438" indent="-238125" algn="l" defTabSz="957263" rtl="0" fontAlgn="base" latinLnBrk="1">
        <a:spcBef>
          <a:spcPct val="20000"/>
        </a:spcBef>
        <a:spcAft>
          <a:spcPct val="0"/>
        </a:spcAft>
        <a:buFont typeface="Arial" pitchFamily="34" charset="0"/>
        <a:buChar char="»"/>
        <a:defRPr kumimoji="1" sz="2100">
          <a:solidFill>
            <a:schemeClr val="tx1"/>
          </a:solidFill>
          <a:latin typeface="+mn-lt"/>
          <a:ea typeface="+mn-ea"/>
        </a:defRPr>
      </a:lvl6pPr>
      <a:lvl7pPr marL="3068638" indent="-238125" algn="l" defTabSz="957263" rtl="0" fontAlgn="base" latinLnBrk="1">
        <a:spcBef>
          <a:spcPct val="20000"/>
        </a:spcBef>
        <a:spcAft>
          <a:spcPct val="0"/>
        </a:spcAft>
        <a:buFont typeface="Arial" pitchFamily="34" charset="0"/>
        <a:buChar char="»"/>
        <a:defRPr kumimoji="1" sz="2100">
          <a:solidFill>
            <a:schemeClr val="tx1"/>
          </a:solidFill>
          <a:latin typeface="+mn-lt"/>
          <a:ea typeface="+mn-ea"/>
        </a:defRPr>
      </a:lvl7pPr>
      <a:lvl8pPr marL="3525838" indent="-238125" algn="l" defTabSz="957263" rtl="0" fontAlgn="base" latinLnBrk="1">
        <a:spcBef>
          <a:spcPct val="20000"/>
        </a:spcBef>
        <a:spcAft>
          <a:spcPct val="0"/>
        </a:spcAft>
        <a:buFont typeface="Arial" pitchFamily="34" charset="0"/>
        <a:buChar char="»"/>
        <a:defRPr kumimoji="1" sz="2100">
          <a:solidFill>
            <a:schemeClr val="tx1"/>
          </a:solidFill>
          <a:latin typeface="+mn-lt"/>
          <a:ea typeface="+mn-ea"/>
        </a:defRPr>
      </a:lvl8pPr>
      <a:lvl9pPr marL="3983038" indent="-238125" algn="l" defTabSz="957263" rtl="0" fontAlgn="base" latinLnBrk="1">
        <a:spcBef>
          <a:spcPct val="20000"/>
        </a:spcBef>
        <a:spcAft>
          <a:spcPct val="0"/>
        </a:spcAft>
        <a:buFont typeface="Arial" pitchFamily="34" charset="0"/>
        <a:buChar char="»"/>
        <a:defRPr kumimoji="1" sz="21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 Box 47"/>
          <p:cNvSpPr txBox="1">
            <a:spLocks noChangeArrowheads="1"/>
          </p:cNvSpPr>
          <p:nvPr/>
        </p:nvSpPr>
        <p:spPr bwMode="auto">
          <a:xfrm>
            <a:off x="484939" y="1149243"/>
            <a:ext cx="7677986" cy="346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8" rIns="91435" bIns="45718"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9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5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1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1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1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1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1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1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9pPr>
          </a:lstStyle>
          <a:p>
            <a:pPr marL="285750" indent="-285750" defTabSz="914400" latinLnBrk="0">
              <a:lnSpc>
                <a:spcPct val="150000"/>
              </a:lnSpc>
              <a:spcBef>
                <a:spcPct val="50000"/>
              </a:spcBef>
              <a:buFont typeface="Wingdings" pitchFamily="2" charset="2"/>
              <a:buChar char="ü"/>
            </a:pPr>
            <a:r>
              <a:rPr lang="ko-KR" altLang="en-US" sz="1300" b="0" dirty="0" smtClean="0">
                <a:solidFill>
                  <a:srgbClr val="000000"/>
                </a:solidFill>
                <a:latin typeface="현대하모니 M" pitchFamily="18" charset="-127"/>
                <a:ea typeface="현대하모니 M" pitchFamily="18" charset="-127"/>
              </a:rPr>
              <a:t>제목 </a:t>
            </a:r>
            <a:r>
              <a:rPr lang="en-US" altLang="ko-KR" sz="1300" b="0" dirty="0" smtClean="0">
                <a:solidFill>
                  <a:srgbClr val="000000"/>
                </a:solidFill>
                <a:latin typeface="현대하모니 M" pitchFamily="18" charset="-127"/>
                <a:ea typeface="현대하모니 M" pitchFamily="18" charset="-127"/>
              </a:rPr>
              <a:t>:  </a:t>
            </a:r>
            <a:r>
              <a:rPr lang="ko-KR" altLang="en-US" sz="1300" b="0" dirty="0">
                <a:solidFill>
                  <a:srgbClr val="000000"/>
                </a:solidFill>
                <a:latin typeface="현대하모니 M" pitchFamily="18" charset="-127"/>
                <a:ea typeface="현대하모니 M" pitchFamily="18" charset="-127"/>
              </a:rPr>
              <a:t>인터넷</a:t>
            </a:r>
            <a:r>
              <a:rPr lang="en-US" altLang="ko-KR" sz="1300" b="0" dirty="0">
                <a:solidFill>
                  <a:srgbClr val="000000"/>
                </a:solidFill>
                <a:latin typeface="현대하모니 M" pitchFamily="18" charset="-127"/>
                <a:ea typeface="현대하모니 M" pitchFamily="18" charset="-127"/>
              </a:rPr>
              <a:t>(</a:t>
            </a:r>
            <a:r>
              <a:rPr lang="ko-KR" altLang="en-US" sz="1300" b="0" dirty="0">
                <a:solidFill>
                  <a:srgbClr val="000000"/>
                </a:solidFill>
                <a:latin typeface="현대하모니 M" pitchFamily="18" charset="-127"/>
                <a:ea typeface="현대하모니 M" pitchFamily="18" charset="-127"/>
              </a:rPr>
              <a:t>포럼 </a:t>
            </a:r>
            <a:r>
              <a:rPr lang="en-US" altLang="ko-KR" sz="1300" b="0" dirty="0">
                <a:solidFill>
                  <a:srgbClr val="000000"/>
                </a:solidFill>
                <a:latin typeface="현대하모니 M" pitchFamily="18" charset="-127"/>
                <a:ea typeface="현대하모니 M" pitchFamily="18" charset="-127"/>
              </a:rPr>
              <a:t>, </a:t>
            </a:r>
            <a:r>
              <a:rPr lang="ko-KR" altLang="en-US" sz="1300" b="0" dirty="0">
                <a:solidFill>
                  <a:srgbClr val="000000"/>
                </a:solidFill>
                <a:latin typeface="현대하모니 M" pitchFamily="18" charset="-127"/>
                <a:ea typeface="현대하모니 M" pitchFamily="18" charset="-127"/>
              </a:rPr>
              <a:t>동호회</a:t>
            </a:r>
            <a:r>
              <a:rPr lang="en-US" altLang="ko-KR" sz="1300" b="0" dirty="0">
                <a:solidFill>
                  <a:srgbClr val="000000"/>
                </a:solidFill>
                <a:latin typeface="현대하모니 M" pitchFamily="18" charset="-127"/>
                <a:ea typeface="현대하모니 M" pitchFamily="18" charset="-127"/>
              </a:rPr>
              <a:t>, SNS)</a:t>
            </a:r>
            <a:r>
              <a:rPr lang="ko-KR" altLang="en-US" sz="1300" b="0" dirty="0">
                <a:solidFill>
                  <a:srgbClr val="000000"/>
                </a:solidFill>
                <a:latin typeface="현대하모니 M" pitchFamily="18" charset="-127"/>
                <a:ea typeface="현대하모니 M" pitchFamily="18" charset="-127"/>
              </a:rPr>
              <a:t>에서 </a:t>
            </a:r>
            <a:r>
              <a:rPr lang="ko-KR" altLang="en-US" sz="1300" b="0" dirty="0" smtClean="0">
                <a:solidFill>
                  <a:srgbClr val="000000"/>
                </a:solidFill>
                <a:latin typeface="현대하모니 M" pitchFamily="18" charset="-127"/>
                <a:ea typeface="현대하모니 M" pitchFamily="18" charset="-127"/>
              </a:rPr>
              <a:t> 현대</a:t>
            </a:r>
            <a:r>
              <a:rPr lang="en-US" altLang="ko-KR" sz="1300" b="0" dirty="0">
                <a:solidFill>
                  <a:srgbClr val="000000"/>
                </a:solidFill>
                <a:latin typeface="현대하모니 M" pitchFamily="18" charset="-127"/>
                <a:ea typeface="현대하모니 M" pitchFamily="18" charset="-127"/>
              </a:rPr>
              <a:t>/</a:t>
            </a:r>
            <a:r>
              <a:rPr lang="ko-KR" altLang="en-US" sz="1300" b="0" dirty="0">
                <a:solidFill>
                  <a:srgbClr val="000000"/>
                </a:solidFill>
                <a:latin typeface="현대하모니 M" pitchFamily="18" charset="-127"/>
                <a:ea typeface="현대하모니 M" pitchFamily="18" charset="-127"/>
              </a:rPr>
              <a:t>기아</a:t>
            </a:r>
            <a:r>
              <a:rPr lang="en-US" altLang="ko-KR" sz="1300" b="0" dirty="0">
                <a:solidFill>
                  <a:srgbClr val="000000"/>
                </a:solidFill>
                <a:latin typeface="현대하모니 M" pitchFamily="18" charset="-127"/>
                <a:ea typeface="현대하모니 M" pitchFamily="18" charset="-127"/>
              </a:rPr>
              <a:t>/</a:t>
            </a:r>
            <a:r>
              <a:rPr lang="ko-KR" altLang="en-US" sz="1300" b="0" dirty="0">
                <a:solidFill>
                  <a:srgbClr val="000000"/>
                </a:solidFill>
                <a:latin typeface="현대하모니 M" pitchFamily="18" charset="-127"/>
                <a:ea typeface="현대하모니 M" pitchFamily="18" charset="-127"/>
              </a:rPr>
              <a:t>경쟁사 </a:t>
            </a:r>
            <a:r>
              <a:rPr lang="ko-KR" altLang="en-US" sz="1300" b="0" dirty="0" smtClean="0">
                <a:solidFill>
                  <a:srgbClr val="000000"/>
                </a:solidFill>
                <a:latin typeface="현대하모니 M" pitchFamily="18" charset="-127"/>
                <a:ea typeface="현대하모니 M" pitchFamily="18" charset="-127"/>
              </a:rPr>
              <a:t>고객불만항목 </a:t>
            </a:r>
            <a:r>
              <a:rPr lang="ko-KR" altLang="en-US" sz="1300" b="0" dirty="0" smtClean="0">
                <a:solidFill>
                  <a:srgbClr val="000000"/>
                </a:solidFill>
                <a:latin typeface="현대하모니 M" pitchFamily="18" charset="-127"/>
                <a:ea typeface="현대하모니 M" pitchFamily="18" charset="-127"/>
              </a:rPr>
              <a:t>정량화 및 발췌 </a:t>
            </a:r>
            <a:endParaRPr lang="en-US" altLang="ko-KR" sz="1300" b="0" dirty="0">
              <a:solidFill>
                <a:srgbClr val="000000"/>
              </a:solidFill>
              <a:latin typeface="현대하모니 M" pitchFamily="18" charset="-127"/>
              <a:ea typeface="현대하모니 M" pitchFamily="18" charset="-127"/>
            </a:endParaRPr>
          </a:p>
        </p:txBody>
      </p:sp>
      <p:sp>
        <p:nvSpPr>
          <p:cNvPr id="28" name="직사각형 27"/>
          <p:cNvSpPr/>
          <p:nvPr/>
        </p:nvSpPr>
        <p:spPr>
          <a:xfrm>
            <a:off x="510587" y="5660547"/>
            <a:ext cx="8623888" cy="2718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defTabSz="1243013">
              <a:lnSpc>
                <a:spcPts val="1400"/>
              </a:lnSpc>
              <a:spcBef>
                <a:spcPct val="5000"/>
              </a:spcBef>
              <a:buFont typeface="Wingdings" pitchFamily="2" charset="2"/>
              <a:buChar char="ü"/>
              <a:tabLst>
                <a:tab pos="4038600" algn="l"/>
              </a:tabLst>
              <a:defRPr/>
            </a:pPr>
            <a:r>
              <a:rPr lang="ko-KR" altLang="en-US" sz="1300" b="0" dirty="0" smtClean="0">
                <a:latin typeface="현대하모니 M" panose="02020603020101020101" pitchFamily="18" charset="-127"/>
                <a:ea typeface="현대하모니 M" panose="02020603020101020101" pitchFamily="18" charset="-127"/>
                <a:cs typeface="Arial" charset="0"/>
              </a:rPr>
              <a:t>평가항목 </a:t>
            </a:r>
            <a:r>
              <a:rPr lang="en-US" altLang="ko-KR" sz="1300" b="0" dirty="0" smtClean="0">
                <a:latin typeface="현대하모니 M" panose="02020603020101020101" pitchFamily="18" charset="-127"/>
                <a:ea typeface="현대하모니 M" panose="02020603020101020101" pitchFamily="18" charset="-127"/>
                <a:cs typeface="Arial" charset="0"/>
              </a:rPr>
              <a:t>: </a:t>
            </a:r>
            <a:r>
              <a:rPr lang="en-US" altLang="ko-KR" sz="1300" b="0" dirty="0">
                <a:solidFill>
                  <a:srgbClr val="000000"/>
                </a:solidFill>
                <a:latin typeface="현대하모니 M" pitchFamily="18" charset="-127"/>
                <a:ea typeface="현대하모니 M" pitchFamily="18" charset="-127"/>
                <a:sym typeface="Wingdings" pitchFamily="2" charset="2"/>
              </a:rPr>
              <a:t>1) </a:t>
            </a:r>
            <a:r>
              <a:rPr lang="ko-KR" altLang="en-US" sz="1300" b="0" dirty="0">
                <a:solidFill>
                  <a:srgbClr val="000000"/>
                </a:solidFill>
                <a:latin typeface="현대하모니 M" pitchFamily="18" charset="-127"/>
                <a:ea typeface="현대하모니 M" pitchFamily="18" charset="-127"/>
                <a:sym typeface="Wingdings" pitchFamily="2" charset="2"/>
              </a:rPr>
              <a:t>단어 중요도</a:t>
            </a:r>
            <a:r>
              <a:rPr lang="en-US" altLang="ko-KR" sz="1300" b="0" dirty="0">
                <a:solidFill>
                  <a:srgbClr val="000000"/>
                </a:solidFill>
                <a:latin typeface="현대하모니 M" pitchFamily="18" charset="-127"/>
                <a:ea typeface="현대하모니 M" pitchFamily="18" charset="-127"/>
                <a:sym typeface="Wingdings" pitchFamily="2" charset="2"/>
              </a:rPr>
              <a:t>(</a:t>
            </a:r>
            <a:r>
              <a:rPr lang="ko-KR" altLang="en-US" sz="1300" b="0" dirty="0">
                <a:solidFill>
                  <a:srgbClr val="000000"/>
                </a:solidFill>
                <a:latin typeface="현대하모니 M" pitchFamily="18" charset="-127"/>
                <a:ea typeface="현대하모니 M" pitchFamily="18" charset="-127"/>
                <a:sym typeface="Wingdings" pitchFamily="2" charset="2"/>
              </a:rPr>
              <a:t>가중치 계산</a:t>
            </a:r>
            <a:r>
              <a:rPr lang="en-US" altLang="ko-KR" sz="1300" b="0" dirty="0">
                <a:solidFill>
                  <a:srgbClr val="000000"/>
                </a:solidFill>
                <a:latin typeface="현대하모니 M" pitchFamily="18" charset="-127"/>
                <a:ea typeface="현대하모니 M" pitchFamily="18" charset="-127"/>
                <a:sym typeface="Wingdings" pitchFamily="2" charset="2"/>
              </a:rPr>
              <a:t>) </a:t>
            </a:r>
            <a:r>
              <a:rPr lang="ko-KR" altLang="en-US" sz="1300" b="0" dirty="0">
                <a:solidFill>
                  <a:srgbClr val="000000"/>
                </a:solidFill>
                <a:latin typeface="현대하모니 M" pitchFamily="18" charset="-127"/>
                <a:ea typeface="현대하모니 M" pitchFamily="18" charset="-127"/>
                <a:sym typeface="Wingdings" pitchFamily="2" charset="2"/>
              </a:rPr>
              <a:t>방법  </a:t>
            </a:r>
            <a:r>
              <a:rPr lang="en-US" altLang="ko-KR" sz="1300" b="0" dirty="0">
                <a:solidFill>
                  <a:srgbClr val="000000"/>
                </a:solidFill>
                <a:latin typeface="현대하모니 M" pitchFamily="18" charset="-127"/>
                <a:ea typeface="현대하모니 M" pitchFamily="18" charset="-127"/>
                <a:sym typeface="Wingdings" pitchFamily="2" charset="2"/>
              </a:rPr>
              <a:t>2) </a:t>
            </a:r>
            <a:r>
              <a:rPr lang="ko-KR" altLang="en-US" sz="1300" b="0" dirty="0">
                <a:solidFill>
                  <a:srgbClr val="000000"/>
                </a:solidFill>
                <a:latin typeface="현대하모니 M" pitchFamily="18" charset="-127"/>
                <a:ea typeface="현대하모니 M" pitchFamily="18" charset="-127"/>
                <a:sym typeface="Wingdings" pitchFamily="2" charset="2"/>
              </a:rPr>
              <a:t>탐색 알고리즘 </a:t>
            </a:r>
            <a:r>
              <a:rPr lang="en-US" altLang="ko-KR" sz="1300" b="0" dirty="0">
                <a:solidFill>
                  <a:srgbClr val="000000"/>
                </a:solidFill>
                <a:latin typeface="현대하모니 M" pitchFamily="18" charset="-127"/>
                <a:ea typeface="현대하모니 M" pitchFamily="18" charset="-127"/>
                <a:sym typeface="Wingdings" pitchFamily="2" charset="2"/>
              </a:rPr>
              <a:t>(</a:t>
            </a:r>
            <a:r>
              <a:rPr lang="ko-KR" altLang="en-US" sz="1300" b="0" dirty="0">
                <a:solidFill>
                  <a:srgbClr val="000000"/>
                </a:solidFill>
                <a:latin typeface="현대하모니 M" pitchFamily="18" charset="-127"/>
                <a:ea typeface="현대하모니 M" pitchFamily="18" charset="-127"/>
                <a:sym typeface="Wingdings" pitchFamily="2" charset="2"/>
              </a:rPr>
              <a:t>방법</a:t>
            </a:r>
            <a:r>
              <a:rPr lang="en-US" altLang="ko-KR" sz="1300" b="0" dirty="0">
                <a:solidFill>
                  <a:srgbClr val="000000"/>
                </a:solidFill>
                <a:latin typeface="현대하모니 M" pitchFamily="18" charset="-127"/>
                <a:ea typeface="현대하모니 M" pitchFamily="18" charset="-127"/>
                <a:sym typeface="Wingdings" pitchFamily="2" charset="2"/>
              </a:rPr>
              <a:t>) </a:t>
            </a:r>
            <a:r>
              <a:rPr lang="ko-KR" altLang="en-US" sz="1300" b="0" dirty="0">
                <a:solidFill>
                  <a:srgbClr val="000000"/>
                </a:solidFill>
                <a:latin typeface="현대하모니 M" pitchFamily="18" charset="-127"/>
                <a:ea typeface="현대하모니 M" pitchFamily="18" charset="-127"/>
                <a:sym typeface="Wingdings" pitchFamily="2" charset="2"/>
              </a:rPr>
              <a:t> </a:t>
            </a:r>
            <a:r>
              <a:rPr lang="en-US" altLang="ko-KR" sz="1300" b="0" dirty="0">
                <a:solidFill>
                  <a:srgbClr val="000000"/>
                </a:solidFill>
                <a:latin typeface="현대하모니 M" pitchFamily="18" charset="-127"/>
                <a:ea typeface="현대하모니 M" pitchFamily="18" charset="-127"/>
                <a:sym typeface="Wingdings" pitchFamily="2" charset="2"/>
              </a:rPr>
              <a:t>3) </a:t>
            </a:r>
            <a:r>
              <a:rPr lang="ko-KR" altLang="en-US" sz="1300" b="0" dirty="0">
                <a:solidFill>
                  <a:srgbClr val="000000"/>
                </a:solidFill>
                <a:latin typeface="현대하모니 M" pitchFamily="18" charset="-127"/>
                <a:ea typeface="현대하모니 M" pitchFamily="18" charset="-127"/>
                <a:sym typeface="Wingdings" pitchFamily="2" charset="2"/>
              </a:rPr>
              <a:t>문제 </a:t>
            </a:r>
            <a:r>
              <a:rPr lang="ko-KR" altLang="en-US" sz="1300" b="0" dirty="0" smtClean="0">
                <a:solidFill>
                  <a:srgbClr val="000000"/>
                </a:solidFill>
                <a:latin typeface="현대하모니 M" pitchFamily="18" charset="-127"/>
                <a:ea typeface="현대하모니 M" pitchFamily="18" charset="-127"/>
                <a:sym typeface="Wingdings" pitchFamily="2" charset="2"/>
              </a:rPr>
              <a:t>발췌 </a:t>
            </a:r>
            <a:r>
              <a:rPr lang="en-US" altLang="ko-KR" sz="1300" b="0" dirty="0" smtClean="0">
                <a:solidFill>
                  <a:srgbClr val="000000"/>
                </a:solidFill>
                <a:latin typeface="현대하모니 M" pitchFamily="18" charset="-127"/>
                <a:ea typeface="현대하모니 M" pitchFamily="18" charset="-127"/>
                <a:sym typeface="Wingdings" pitchFamily="2" charset="2"/>
              </a:rPr>
              <a:t>(</a:t>
            </a:r>
            <a:r>
              <a:rPr lang="ko-KR" altLang="en-US" sz="1300" b="0" dirty="0" smtClean="0">
                <a:solidFill>
                  <a:srgbClr val="000000"/>
                </a:solidFill>
                <a:latin typeface="현대하모니 M" pitchFamily="18" charset="-127"/>
                <a:ea typeface="현대하모니 M" pitchFamily="18" charset="-127"/>
                <a:sym typeface="Wingdings" pitchFamily="2" charset="2"/>
              </a:rPr>
              <a:t>유의한</a:t>
            </a:r>
            <a:r>
              <a:rPr lang="en-US" altLang="ko-KR" sz="1300" b="0" dirty="0" smtClean="0">
                <a:solidFill>
                  <a:srgbClr val="000000"/>
                </a:solidFill>
                <a:latin typeface="현대하모니 M" pitchFamily="18" charset="-127"/>
                <a:ea typeface="현대하모니 M" pitchFamily="18" charset="-127"/>
                <a:sym typeface="Wingdings" pitchFamily="2" charset="2"/>
              </a:rPr>
              <a:t>)</a:t>
            </a:r>
            <a:r>
              <a:rPr lang="ko-KR" altLang="en-US" sz="1300" b="0" dirty="0" smtClean="0">
                <a:solidFill>
                  <a:srgbClr val="000000"/>
                </a:solidFill>
                <a:latin typeface="현대하모니 M" pitchFamily="18" charset="-127"/>
                <a:ea typeface="현대하모니 M" pitchFamily="18" charset="-127"/>
                <a:sym typeface="Wingdings" pitchFamily="2" charset="2"/>
              </a:rPr>
              <a:t> </a:t>
            </a:r>
            <a:r>
              <a:rPr lang="ko-KR" altLang="en-US" sz="1300" b="0" dirty="0" smtClean="0">
                <a:latin typeface="현대하모니 M" panose="02020603020101020101" pitchFamily="18" charset="-127"/>
                <a:ea typeface="현대하모니 M" panose="02020603020101020101" pitchFamily="18" charset="-127"/>
                <a:cs typeface="Arial" charset="0"/>
              </a:rPr>
              <a:t>  </a:t>
            </a:r>
            <a:r>
              <a:rPr lang="en-US" altLang="ko-KR" sz="1300" b="0" dirty="0" smtClean="0">
                <a:latin typeface="현대하모니 M" panose="02020603020101020101" pitchFamily="18" charset="-127"/>
                <a:ea typeface="현대하모니 M" panose="02020603020101020101" pitchFamily="18" charset="-127"/>
                <a:cs typeface="Arial" charset="0"/>
              </a:rPr>
              <a:t>( 30%, 30%, 40%) </a:t>
            </a:r>
            <a:endParaRPr lang="ko-KR" altLang="en-US" sz="1300" b="0" dirty="0">
              <a:latin typeface="현대하모니 M" panose="02020603020101020101" pitchFamily="18" charset="-127"/>
              <a:ea typeface="현대하모니 M" panose="02020603020101020101" pitchFamily="18" charset="-127"/>
              <a:cs typeface="Arial" charset="0"/>
            </a:endParaRPr>
          </a:p>
        </p:txBody>
      </p:sp>
      <p:sp>
        <p:nvSpPr>
          <p:cNvPr id="29" name="직사각형 28"/>
          <p:cNvSpPr/>
          <p:nvPr/>
        </p:nvSpPr>
        <p:spPr>
          <a:xfrm>
            <a:off x="484940" y="2323599"/>
            <a:ext cx="8439986" cy="23567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defTabSz="1243013">
              <a:lnSpc>
                <a:spcPts val="1400"/>
              </a:lnSpc>
              <a:spcBef>
                <a:spcPct val="5000"/>
              </a:spcBef>
              <a:buFont typeface="Wingdings" pitchFamily="2" charset="2"/>
              <a:buChar char="ü"/>
              <a:tabLst>
                <a:tab pos="4038600" algn="l"/>
              </a:tabLst>
              <a:defRPr/>
            </a:pPr>
            <a:r>
              <a:rPr lang="ko-KR" altLang="en-US" sz="1300" b="0" dirty="0" smtClean="0">
                <a:latin typeface="현대하모니 M" panose="02020603020101020101" pitchFamily="18" charset="-127"/>
                <a:ea typeface="현대하모니 M" panose="02020603020101020101" pitchFamily="18" charset="-127"/>
                <a:cs typeface="Arial" charset="0"/>
              </a:rPr>
              <a:t>배경 </a:t>
            </a:r>
            <a:r>
              <a:rPr lang="en-US" altLang="ko-KR" sz="1300" b="0" dirty="0" smtClean="0">
                <a:latin typeface="현대하모니 M" panose="02020603020101020101" pitchFamily="18" charset="-127"/>
                <a:ea typeface="현대하모니 M" panose="02020603020101020101" pitchFamily="18" charset="-127"/>
                <a:cs typeface="Arial" charset="0"/>
              </a:rPr>
              <a:t>: </a:t>
            </a:r>
            <a:r>
              <a:rPr lang="ko-KR" altLang="en-US" sz="1300" b="0" dirty="0" smtClean="0">
                <a:latin typeface="현대하모니 M" panose="02020603020101020101" pitchFamily="18" charset="-127"/>
                <a:ea typeface="현대하모니 M" panose="02020603020101020101" pitchFamily="18" charset="-127"/>
                <a:cs typeface="Arial" charset="0"/>
              </a:rPr>
              <a:t>현재 많은 분야에서 사외데이터 </a:t>
            </a:r>
            <a:r>
              <a:rPr lang="en-US" altLang="ko-KR" sz="1300" b="0" dirty="0" smtClean="0">
                <a:latin typeface="현대하모니 M" panose="02020603020101020101" pitchFamily="18" charset="-127"/>
                <a:ea typeface="현대하모니 M" panose="02020603020101020101" pitchFamily="18" charset="-127"/>
                <a:cs typeface="Arial" charset="0"/>
              </a:rPr>
              <a:t>(</a:t>
            </a:r>
            <a:r>
              <a:rPr lang="ko-KR" altLang="en-US" sz="1300" b="0" dirty="0" smtClean="0">
                <a:latin typeface="현대하모니 M" panose="02020603020101020101" pitchFamily="18" charset="-127"/>
                <a:ea typeface="현대하모니 M" panose="02020603020101020101" pitchFamily="18" charset="-127"/>
                <a:cs typeface="Arial" charset="0"/>
              </a:rPr>
              <a:t>인터넷</a:t>
            </a:r>
            <a:r>
              <a:rPr lang="en-US" altLang="ko-KR" sz="1300" b="0" dirty="0" smtClean="0">
                <a:latin typeface="현대하모니 M" panose="02020603020101020101" pitchFamily="18" charset="-127"/>
                <a:ea typeface="현대하모니 M" panose="02020603020101020101" pitchFamily="18" charset="-127"/>
                <a:cs typeface="Arial" charset="0"/>
              </a:rPr>
              <a:t>, </a:t>
            </a:r>
            <a:r>
              <a:rPr lang="ko-KR" altLang="en-US" sz="1300" b="0" dirty="0" smtClean="0">
                <a:latin typeface="현대하모니 M" panose="02020603020101020101" pitchFamily="18" charset="-127"/>
                <a:ea typeface="현대하모니 M" panose="02020603020101020101" pitchFamily="18" charset="-127"/>
                <a:cs typeface="Arial" charset="0"/>
              </a:rPr>
              <a:t>동호회</a:t>
            </a:r>
            <a:r>
              <a:rPr lang="en-US" altLang="ko-KR" sz="1300" b="0" dirty="0" smtClean="0">
                <a:latin typeface="현대하모니 M" panose="02020603020101020101" pitchFamily="18" charset="-127"/>
                <a:ea typeface="현대하모니 M" panose="02020603020101020101" pitchFamily="18" charset="-127"/>
                <a:cs typeface="Arial" charset="0"/>
              </a:rPr>
              <a:t>, SNS </a:t>
            </a:r>
            <a:r>
              <a:rPr lang="ko-KR" altLang="en-US" sz="1300" b="0" dirty="0" smtClean="0">
                <a:latin typeface="현대하모니 M" panose="02020603020101020101" pitchFamily="18" charset="-127"/>
                <a:ea typeface="현대하모니 M" panose="02020603020101020101" pitchFamily="18" charset="-127"/>
                <a:cs typeface="Arial" charset="0"/>
              </a:rPr>
              <a:t>등</a:t>
            </a:r>
            <a:r>
              <a:rPr lang="en-US" altLang="ko-KR" sz="1300" b="0" dirty="0" smtClean="0">
                <a:latin typeface="현대하모니 M" panose="02020603020101020101" pitchFamily="18" charset="-127"/>
                <a:ea typeface="현대하모니 M" panose="02020603020101020101" pitchFamily="18" charset="-127"/>
                <a:cs typeface="Arial" charset="0"/>
              </a:rPr>
              <a:t>)</a:t>
            </a:r>
            <a:r>
              <a:rPr lang="ko-KR" altLang="en-US" sz="1300" b="0" dirty="0" smtClean="0">
                <a:latin typeface="현대하모니 M" panose="02020603020101020101" pitchFamily="18" charset="-127"/>
                <a:ea typeface="현대하모니 M" panose="02020603020101020101" pitchFamily="18" charset="-127"/>
                <a:cs typeface="Arial" charset="0"/>
              </a:rPr>
              <a:t>을 통해서 고객의 고객불만을 발췌하고 </a:t>
            </a:r>
            <a:endParaRPr lang="en-US" altLang="ko-KR" sz="1300" b="0" dirty="0" smtClean="0">
              <a:latin typeface="현대하모니 M" panose="02020603020101020101" pitchFamily="18" charset="-127"/>
              <a:ea typeface="현대하모니 M" panose="02020603020101020101" pitchFamily="18" charset="-127"/>
              <a:cs typeface="Arial" charset="0"/>
            </a:endParaRPr>
          </a:p>
          <a:p>
            <a:pPr defTabSz="1243013">
              <a:lnSpc>
                <a:spcPts val="1400"/>
              </a:lnSpc>
              <a:spcBef>
                <a:spcPct val="5000"/>
              </a:spcBef>
              <a:tabLst>
                <a:tab pos="4038600" algn="l"/>
              </a:tabLst>
              <a:defRPr/>
            </a:pPr>
            <a:r>
              <a:rPr lang="en-US" altLang="ko-KR" sz="1300" b="0" dirty="0">
                <a:latin typeface="현대하모니 M" panose="02020603020101020101" pitchFamily="18" charset="-127"/>
                <a:ea typeface="현대하모니 M" panose="02020603020101020101" pitchFamily="18" charset="-127"/>
                <a:cs typeface="Arial" charset="0"/>
              </a:rPr>
              <a:t> </a:t>
            </a:r>
            <a:r>
              <a:rPr lang="en-US" altLang="ko-KR" sz="1300" b="0" dirty="0" smtClean="0">
                <a:latin typeface="현대하모니 M" panose="02020603020101020101" pitchFamily="18" charset="-127"/>
                <a:ea typeface="현대하모니 M" panose="02020603020101020101" pitchFamily="18" charset="-127"/>
                <a:cs typeface="Arial" charset="0"/>
              </a:rPr>
              <a:t>             </a:t>
            </a:r>
            <a:r>
              <a:rPr lang="en-US" altLang="ko-KR" sz="1300" b="0" dirty="0" smtClean="0">
                <a:latin typeface="현대하모니 M" panose="02020603020101020101" pitchFamily="18" charset="-127"/>
                <a:ea typeface="현대하모니 M" panose="02020603020101020101" pitchFamily="18" charset="-127"/>
                <a:cs typeface="Arial" charset="0"/>
              </a:rPr>
              <a:t> </a:t>
            </a:r>
            <a:r>
              <a:rPr lang="ko-KR" altLang="en-US" sz="1300" b="0" dirty="0" smtClean="0">
                <a:latin typeface="현대하모니 M" panose="02020603020101020101" pitchFamily="18" charset="-127"/>
                <a:ea typeface="현대하모니 M" panose="02020603020101020101" pitchFamily="18" charset="-127"/>
                <a:cs typeface="Arial" charset="0"/>
              </a:rPr>
              <a:t>숨어 </a:t>
            </a:r>
            <a:r>
              <a:rPr lang="ko-KR" altLang="en-US" sz="1300" b="0" dirty="0" smtClean="0">
                <a:latin typeface="현대하모니 M" panose="02020603020101020101" pitchFamily="18" charset="-127"/>
                <a:ea typeface="현대하모니 M" panose="02020603020101020101" pitchFamily="18" charset="-127"/>
                <a:cs typeface="Arial" charset="0"/>
              </a:rPr>
              <a:t>있는 이슈를 발견하는 기술에 대해서 많은 관심을 가지고 있다</a:t>
            </a:r>
            <a:r>
              <a:rPr lang="en-US" altLang="ko-KR" sz="1300" b="0" dirty="0" smtClean="0">
                <a:latin typeface="현대하모니 M" panose="02020603020101020101" pitchFamily="18" charset="-127"/>
                <a:ea typeface="현대하모니 M" panose="02020603020101020101" pitchFamily="18" charset="-127"/>
                <a:cs typeface="Arial" charset="0"/>
              </a:rPr>
              <a:t>. </a:t>
            </a:r>
            <a:r>
              <a:rPr lang="ko-KR" altLang="en-US" sz="1300" b="0" dirty="0" err="1" smtClean="0">
                <a:latin typeface="현대하모니 M" panose="02020603020101020101" pitchFamily="18" charset="-127"/>
                <a:ea typeface="현대하모니 M" panose="02020603020101020101" pitchFamily="18" charset="-127"/>
                <a:cs typeface="Arial" charset="0"/>
              </a:rPr>
              <a:t>빅데이터</a:t>
            </a:r>
            <a:r>
              <a:rPr lang="ko-KR" altLang="en-US" sz="1300" b="0" dirty="0" smtClean="0">
                <a:latin typeface="현대하모니 M" panose="02020603020101020101" pitchFamily="18" charset="-127"/>
                <a:ea typeface="현대하모니 M" panose="02020603020101020101" pitchFamily="18" charset="-127"/>
                <a:cs typeface="Arial" charset="0"/>
              </a:rPr>
              <a:t> 분석 기술의 발달로</a:t>
            </a:r>
            <a:endParaRPr lang="en-US" altLang="ko-KR" sz="1300" b="0" dirty="0" smtClean="0">
              <a:latin typeface="현대하모니 M" panose="02020603020101020101" pitchFamily="18" charset="-127"/>
              <a:ea typeface="현대하모니 M" panose="02020603020101020101" pitchFamily="18" charset="-127"/>
              <a:cs typeface="Arial" charset="0"/>
            </a:endParaRPr>
          </a:p>
          <a:p>
            <a:pPr defTabSz="1243013">
              <a:lnSpc>
                <a:spcPts val="1400"/>
              </a:lnSpc>
              <a:spcBef>
                <a:spcPct val="5000"/>
              </a:spcBef>
              <a:tabLst>
                <a:tab pos="4038600" algn="l"/>
              </a:tabLst>
              <a:defRPr/>
            </a:pPr>
            <a:r>
              <a:rPr lang="en-US" altLang="ko-KR" sz="1300" b="0" dirty="0">
                <a:latin typeface="현대하모니 M" panose="02020603020101020101" pitchFamily="18" charset="-127"/>
                <a:ea typeface="현대하모니 M" panose="02020603020101020101" pitchFamily="18" charset="-127"/>
                <a:cs typeface="Arial" charset="0"/>
              </a:rPr>
              <a:t> </a:t>
            </a:r>
            <a:r>
              <a:rPr lang="en-US" altLang="ko-KR" sz="1300" b="0" dirty="0" smtClean="0">
                <a:latin typeface="현대하모니 M" panose="02020603020101020101" pitchFamily="18" charset="-127"/>
                <a:ea typeface="현대하모니 M" panose="02020603020101020101" pitchFamily="18" charset="-127"/>
                <a:cs typeface="Arial" charset="0"/>
              </a:rPr>
              <a:t>            </a:t>
            </a:r>
            <a:r>
              <a:rPr lang="en-US" altLang="ko-KR" sz="1300" b="0" dirty="0" smtClean="0">
                <a:latin typeface="현대하모니 M" panose="02020603020101020101" pitchFamily="18" charset="-127"/>
                <a:ea typeface="현대하모니 M" panose="02020603020101020101" pitchFamily="18" charset="-127"/>
                <a:cs typeface="Arial" charset="0"/>
              </a:rPr>
              <a:t>  </a:t>
            </a:r>
            <a:r>
              <a:rPr lang="ko-KR" altLang="en-US" sz="1300" b="0" dirty="0" smtClean="0">
                <a:latin typeface="현대하모니 M" panose="02020603020101020101" pitchFamily="18" charset="-127"/>
                <a:ea typeface="현대하모니 M" panose="02020603020101020101" pitchFamily="18" charset="-127"/>
                <a:cs typeface="Arial" charset="0"/>
              </a:rPr>
              <a:t>좀더 빠르고 쉽게 고객의 </a:t>
            </a:r>
            <a:r>
              <a:rPr lang="ko-KR" altLang="en-US" sz="1300" b="0" dirty="0" err="1" smtClean="0">
                <a:latin typeface="현대하모니 M" panose="02020603020101020101" pitchFamily="18" charset="-127"/>
                <a:ea typeface="현대하모니 M" panose="02020603020101020101" pitchFamily="18" charset="-127"/>
                <a:cs typeface="Arial" charset="0"/>
              </a:rPr>
              <a:t>니즈를</a:t>
            </a:r>
            <a:r>
              <a:rPr lang="ko-KR" altLang="en-US" sz="1300" b="0" dirty="0" smtClean="0">
                <a:latin typeface="현대하모니 M" panose="02020603020101020101" pitchFamily="18" charset="-127"/>
                <a:ea typeface="현대하모니 M" panose="02020603020101020101" pitchFamily="18" charset="-127"/>
                <a:cs typeface="Arial" charset="0"/>
              </a:rPr>
              <a:t> 찾을 수 있게 되었다</a:t>
            </a:r>
            <a:r>
              <a:rPr lang="en-US" altLang="ko-KR" sz="1300" b="0" dirty="0" smtClean="0">
                <a:latin typeface="현대하모니 M" panose="02020603020101020101" pitchFamily="18" charset="-127"/>
                <a:ea typeface="현대하모니 M" panose="02020603020101020101" pitchFamily="18" charset="-127"/>
                <a:cs typeface="Arial" charset="0"/>
              </a:rPr>
              <a:t>. </a:t>
            </a:r>
          </a:p>
          <a:p>
            <a:pPr defTabSz="1243013">
              <a:lnSpc>
                <a:spcPts val="1400"/>
              </a:lnSpc>
              <a:spcBef>
                <a:spcPct val="5000"/>
              </a:spcBef>
              <a:tabLst>
                <a:tab pos="4038600" algn="l"/>
              </a:tabLst>
              <a:defRPr/>
            </a:pPr>
            <a:r>
              <a:rPr lang="ko-KR" altLang="en-US" sz="1300" b="0" dirty="0" smtClean="0">
                <a:latin typeface="현대하모니 M" panose="02020603020101020101" pitchFamily="18" charset="-127"/>
                <a:ea typeface="현대하모니 M" panose="02020603020101020101" pitchFamily="18" charset="-127"/>
                <a:cs typeface="Arial" charset="0"/>
              </a:rPr>
              <a:t>               구체적인 </a:t>
            </a:r>
            <a:r>
              <a:rPr lang="ko-KR" altLang="en-US" sz="1300" b="0" dirty="0" smtClean="0">
                <a:latin typeface="현대하모니 M" panose="02020603020101020101" pitchFamily="18" charset="-127"/>
                <a:ea typeface="현대하모니 M" panose="02020603020101020101" pitchFamily="18" charset="-127"/>
                <a:cs typeface="Arial" charset="0"/>
              </a:rPr>
              <a:t>고객의 문제점을 파악하기 위해서는 텍스트 속의 불필요한 단어들을 제거하고 </a:t>
            </a:r>
            <a:endParaRPr lang="en-US" altLang="ko-KR" sz="1300" b="0" dirty="0" smtClean="0">
              <a:latin typeface="현대하모니 M" panose="02020603020101020101" pitchFamily="18" charset="-127"/>
              <a:ea typeface="현대하모니 M" panose="02020603020101020101" pitchFamily="18" charset="-127"/>
              <a:cs typeface="Arial" charset="0"/>
            </a:endParaRPr>
          </a:p>
          <a:p>
            <a:pPr defTabSz="1243013">
              <a:lnSpc>
                <a:spcPts val="1400"/>
              </a:lnSpc>
              <a:spcBef>
                <a:spcPct val="5000"/>
              </a:spcBef>
              <a:tabLst>
                <a:tab pos="4038600" algn="l"/>
              </a:tabLst>
              <a:defRPr/>
            </a:pPr>
            <a:r>
              <a:rPr lang="en-US" altLang="ko-KR" sz="1300" b="0" dirty="0">
                <a:latin typeface="현대하모니 M" panose="02020603020101020101" pitchFamily="18" charset="-127"/>
                <a:ea typeface="현대하모니 M" panose="02020603020101020101" pitchFamily="18" charset="-127"/>
                <a:cs typeface="Arial" charset="0"/>
              </a:rPr>
              <a:t> </a:t>
            </a:r>
            <a:r>
              <a:rPr lang="en-US" altLang="ko-KR" sz="1300" b="0" dirty="0" smtClean="0">
                <a:latin typeface="현대하모니 M" panose="02020603020101020101" pitchFamily="18" charset="-127"/>
                <a:ea typeface="현대하모니 M" panose="02020603020101020101" pitchFamily="18" charset="-127"/>
                <a:cs typeface="Arial" charset="0"/>
              </a:rPr>
              <a:t>             </a:t>
            </a:r>
            <a:r>
              <a:rPr lang="en-US" altLang="ko-KR" sz="1300" b="0" dirty="0" smtClean="0">
                <a:latin typeface="현대하모니 M" panose="02020603020101020101" pitchFamily="18" charset="-127"/>
                <a:ea typeface="현대하모니 M" panose="02020603020101020101" pitchFamily="18" charset="-127"/>
                <a:cs typeface="Arial" charset="0"/>
              </a:rPr>
              <a:t> </a:t>
            </a:r>
            <a:r>
              <a:rPr lang="ko-KR" altLang="en-US" sz="1300" b="0" dirty="0" smtClean="0">
                <a:latin typeface="현대하모니 M" panose="02020603020101020101" pitchFamily="18" charset="-127"/>
                <a:ea typeface="현대하모니 M" panose="02020603020101020101" pitchFamily="18" charset="-127"/>
                <a:cs typeface="Arial" charset="0"/>
              </a:rPr>
              <a:t>숨어 </a:t>
            </a:r>
            <a:r>
              <a:rPr lang="ko-KR" altLang="en-US" sz="1300" b="0" dirty="0" smtClean="0">
                <a:latin typeface="현대하모니 M" panose="02020603020101020101" pitchFamily="18" charset="-127"/>
                <a:ea typeface="현대하모니 M" panose="02020603020101020101" pitchFamily="18" charset="-127"/>
                <a:cs typeface="Arial" charset="0"/>
              </a:rPr>
              <a:t>있는 중요한 단어들을 체계적으로 발췌할 수 있는 고도화 된 </a:t>
            </a:r>
            <a:r>
              <a:rPr lang="ko-KR" altLang="en-US" sz="1300" b="0" dirty="0" smtClean="0">
                <a:solidFill>
                  <a:srgbClr val="000000"/>
                </a:solidFill>
                <a:latin typeface="현대하모니 M" pitchFamily="18" charset="-127"/>
                <a:ea typeface="현대하모니 M" pitchFamily="18" charset="-127"/>
                <a:sym typeface="Wingdings" pitchFamily="2" charset="2"/>
              </a:rPr>
              <a:t>알고리즘 필요하다</a:t>
            </a:r>
            <a:r>
              <a:rPr lang="en-US" altLang="ko-KR" sz="1300" b="0" dirty="0" smtClean="0">
                <a:solidFill>
                  <a:srgbClr val="000000"/>
                </a:solidFill>
                <a:latin typeface="현대하모니 M" pitchFamily="18" charset="-127"/>
                <a:ea typeface="현대하모니 M" pitchFamily="18" charset="-127"/>
                <a:sym typeface="Wingdings" pitchFamily="2" charset="2"/>
              </a:rPr>
              <a:t>. </a:t>
            </a:r>
            <a:endParaRPr lang="en-US" altLang="ko-KR" sz="1300" b="0" dirty="0" smtClean="0">
              <a:latin typeface="현대하모니 M" panose="02020603020101020101" pitchFamily="18" charset="-127"/>
              <a:ea typeface="현대하모니 M" panose="02020603020101020101" pitchFamily="18" charset="-127"/>
              <a:cs typeface="Arial" charset="0"/>
            </a:endParaRPr>
          </a:p>
          <a:p>
            <a:pPr defTabSz="1243013">
              <a:lnSpc>
                <a:spcPts val="1400"/>
              </a:lnSpc>
              <a:spcBef>
                <a:spcPct val="5000"/>
              </a:spcBef>
              <a:tabLst>
                <a:tab pos="4038600" algn="l"/>
              </a:tabLst>
              <a:defRPr/>
            </a:pPr>
            <a:endParaRPr lang="en-US" altLang="ko-KR" sz="1300" b="0" dirty="0" smtClean="0">
              <a:latin typeface="현대하모니 M" panose="02020603020101020101" pitchFamily="18" charset="-127"/>
              <a:ea typeface="현대하모니 M" panose="02020603020101020101" pitchFamily="18" charset="-127"/>
              <a:cs typeface="Arial" charset="0"/>
            </a:endParaRPr>
          </a:p>
          <a:p>
            <a:pPr defTabSz="1243013">
              <a:lnSpc>
                <a:spcPts val="1400"/>
              </a:lnSpc>
              <a:spcBef>
                <a:spcPct val="5000"/>
              </a:spcBef>
              <a:tabLst>
                <a:tab pos="4038600" algn="l"/>
              </a:tabLst>
              <a:defRPr/>
            </a:pPr>
            <a:endParaRPr lang="en-US" altLang="ko-KR" sz="1300" b="0" dirty="0" smtClean="0">
              <a:latin typeface="현대하모니 M" panose="02020603020101020101" pitchFamily="18" charset="-127"/>
              <a:ea typeface="현대하모니 M" panose="02020603020101020101" pitchFamily="18" charset="-127"/>
              <a:cs typeface="Arial" charset="0"/>
            </a:endParaRPr>
          </a:p>
          <a:p>
            <a:pPr marL="285750" indent="-285750" defTabSz="1243013">
              <a:lnSpc>
                <a:spcPts val="1400"/>
              </a:lnSpc>
              <a:spcBef>
                <a:spcPct val="5000"/>
              </a:spcBef>
              <a:buFont typeface="Wingdings" pitchFamily="2" charset="2"/>
              <a:buChar char="ü"/>
              <a:tabLst>
                <a:tab pos="4038600" algn="l"/>
              </a:tabLst>
              <a:defRPr/>
            </a:pPr>
            <a:r>
              <a:rPr lang="ko-KR" altLang="en-US" sz="1300" b="0" dirty="0" smtClean="0">
                <a:latin typeface="현대하모니 M" panose="02020603020101020101" pitchFamily="18" charset="-127"/>
                <a:ea typeface="현대하모니 M" panose="02020603020101020101" pitchFamily="18" charset="-127"/>
                <a:cs typeface="Arial" charset="0"/>
              </a:rPr>
              <a:t>문제 </a:t>
            </a:r>
            <a:r>
              <a:rPr lang="en-US" altLang="ko-KR" sz="1300" b="0" dirty="0" smtClean="0">
                <a:latin typeface="현대하모니 M" panose="02020603020101020101" pitchFamily="18" charset="-127"/>
                <a:ea typeface="현대하모니 M" panose="02020603020101020101" pitchFamily="18" charset="-127"/>
                <a:cs typeface="Arial" charset="0"/>
              </a:rPr>
              <a:t>:  </a:t>
            </a:r>
            <a:r>
              <a:rPr lang="ko-KR" altLang="en-US" sz="1300" b="0" dirty="0">
                <a:latin typeface="현대하모니 M" panose="02020603020101020101" pitchFamily="18" charset="-127"/>
                <a:ea typeface="현대하모니 M" panose="02020603020101020101" pitchFamily="18" charset="-127"/>
                <a:cs typeface="Arial" charset="0"/>
              </a:rPr>
              <a:t>본 퀴즈는 </a:t>
            </a:r>
            <a:r>
              <a:rPr lang="ko-KR" altLang="en-US" sz="1300" b="0" dirty="0" smtClean="0">
                <a:latin typeface="현대하모니 M" panose="02020603020101020101" pitchFamily="18" charset="-127"/>
                <a:ea typeface="현대하모니 M" panose="02020603020101020101" pitchFamily="18" charset="-127"/>
                <a:cs typeface="Arial" charset="0"/>
              </a:rPr>
              <a:t>사외 고객불만데이터를 </a:t>
            </a:r>
            <a:r>
              <a:rPr lang="ko-KR" altLang="en-US" sz="1300" b="0" dirty="0" smtClean="0">
                <a:latin typeface="현대하모니 M" panose="02020603020101020101" pitchFamily="18" charset="-127"/>
                <a:ea typeface="현대하모니 M" panose="02020603020101020101" pitchFamily="18" charset="-127"/>
                <a:cs typeface="Arial" charset="0"/>
              </a:rPr>
              <a:t>통해서 분석방법을 찾고  </a:t>
            </a:r>
            <a:r>
              <a:rPr lang="ko-KR" altLang="en-US" sz="1300" b="0" dirty="0" smtClean="0">
                <a:latin typeface="현대하모니 M" panose="02020603020101020101" pitchFamily="18" charset="-127"/>
                <a:ea typeface="현대하모니 M" panose="02020603020101020101" pitchFamily="18" charset="-127"/>
                <a:cs typeface="Arial" charset="0"/>
              </a:rPr>
              <a:t>숨겨져 있는 </a:t>
            </a:r>
            <a:r>
              <a:rPr lang="ko-KR" altLang="en-US" sz="1300" b="0" dirty="0" smtClean="0">
                <a:latin typeface="현대하모니 M" panose="02020603020101020101" pitchFamily="18" charset="-127"/>
                <a:ea typeface="현대하모니 M" panose="02020603020101020101" pitchFamily="18" charset="-127"/>
                <a:cs typeface="Arial" charset="0"/>
              </a:rPr>
              <a:t>고객불만을 발췌하는 것 이다</a:t>
            </a:r>
            <a:r>
              <a:rPr lang="en-US" altLang="ko-KR" sz="1300" b="0" dirty="0" smtClean="0">
                <a:latin typeface="현대하모니 M" panose="02020603020101020101" pitchFamily="18" charset="-127"/>
                <a:ea typeface="현대하모니 M" panose="02020603020101020101" pitchFamily="18" charset="-127"/>
                <a:cs typeface="Arial" charset="0"/>
              </a:rPr>
              <a:t>.  </a:t>
            </a:r>
            <a:r>
              <a:rPr lang="en-US" altLang="ko-KR" sz="1300" b="0" dirty="0" smtClean="0">
                <a:latin typeface="현대하모니 M" panose="02020603020101020101" pitchFamily="18" charset="-127"/>
                <a:ea typeface="현대하모니 M" panose="02020603020101020101" pitchFamily="18" charset="-127"/>
                <a:cs typeface="Arial" charset="0"/>
              </a:rPr>
              <a:t>(</a:t>
            </a:r>
            <a:r>
              <a:rPr lang="ko-KR" altLang="en-US" sz="1300" b="0" dirty="0" smtClean="0">
                <a:latin typeface="현대하모니 M" panose="02020603020101020101" pitchFamily="18" charset="-127"/>
                <a:ea typeface="현대하모니 M" panose="02020603020101020101" pitchFamily="18" charset="-127"/>
                <a:cs typeface="Arial" charset="0"/>
              </a:rPr>
              <a:t>첨부참조</a:t>
            </a:r>
            <a:r>
              <a:rPr lang="en-US" altLang="ko-KR" sz="1300" b="0" dirty="0" smtClean="0">
                <a:latin typeface="현대하모니 M" panose="02020603020101020101" pitchFamily="18" charset="-127"/>
                <a:ea typeface="현대하모니 M" panose="02020603020101020101" pitchFamily="18" charset="-127"/>
                <a:cs typeface="Arial" charset="0"/>
              </a:rPr>
              <a:t>)   </a:t>
            </a:r>
            <a:endParaRPr lang="en-US" altLang="ko-KR" sz="1300" b="0" dirty="0">
              <a:latin typeface="현대하모니 M" panose="02020603020101020101" pitchFamily="18" charset="-127"/>
              <a:ea typeface="현대하모니 M" panose="02020603020101020101" pitchFamily="18" charset="-127"/>
              <a:cs typeface="Arial" charset="0"/>
            </a:endParaRPr>
          </a:p>
          <a:p>
            <a:pPr defTabSz="1243013">
              <a:lnSpc>
                <a:spcPts val="1400"/>
              </a:lnSpc>
              <a:spcBef>
                <a:spcPct val="5000"/>
              </a:spcBef>
              <a:tabLst>
                <a:tab pos="4038600" algn="l"/>
              </a:tabLst>
              <a:defRPr/>
            </a:pPr>
            <a:r>
              <a:rPr lang="ko-KR" altLang="en-US" sz="1300" b="0" dirty="0" smtClean="0">
                <a:latin typeface="현대하모니 M" panose="02020603020101020101" pitchFamily="18" charset="-127"/>
                <a:ea typeface="현대하모니 M" panose="02020603020101020101" pitchFamily="18" charset="-127"/>
                <a:cs typeface="Arial" charset="0"/>
              </a:rPr>
              <a:t>             </a:t>
            </a:r>
            <a:r>
              <a:rPr lang="ko-KR" altLang="en-US" sz="1300" b="0" dirty="0" smtClean="0">
                <a:latin typeface="현대하모니 M" panose="02020603020101020101" pitchFamily="18" charset="-127"/>
                <a:ea typeface="현대하모니 M" panose="02020603020101020101" pitchFamily="18" charset="-127"/>
                <a:cs typeface="Arial" charset="0"/>
              </a:rPr>
              <a:t>   </a:t>
            </a:r>
            <a:r>
              <a:rPr lang="ko-KR" altLang="en-US" sz="1300" b="0" dirty="0" smtClean="0">
                <a:latin typeface="현대하모니 M" panose="02020603020101020101" pitchFamily="18" charset="-127"/>
                <a:ea typeface="현대하모니 M" panose="02020603020101020101" pitchFamily="18" charset="-127"/>
                <a:cs typeface="Arial" charset="0"/>
              </a:rPr>
              <a:t>총 </a:t>
            </a:r>
            <a:r>
              <a:rPr lang="en-US" altLang="ko-KR" sz="1300" b="0" dirty="0">
                <a:latin typeface="현대하모니 M" panose="02020603020101020101" pitchFamily="18" charset="-127"/>
                <a:ea typeface="현대하모니 M" panose="02020603020101020101" pitchFamily="18" charset="-127"/>
                <a:cs typeface="Arial" charset="0"/>
              </a:rPr>
              <a:t>3</a:t>
            </a:r>
            <a:r>
              <a:rPr lang="ko-KR" altLang="en-US" sz="1300" b="0" dirty="0" smtClean="0">
                <a:latin typeface="현대하모니 M" panose="02020603020101020101" pitchFamily="18" charset="-127"/>
                <a:ea typeface="현대하모니 M" panose="02020603020101020101" pitchFamily="18" charset="-127"/>
                <a:cs typeface="Arial" charset="0"/>
              </a:rPr>
              <a:t>가지의 항목에 대해서 평가하고자 한다</a:t>
            </a:r>
            <a:r>
              <a:rPr lang="en-US" altLang="ko-KR" sz="1300" b="0" dirty="0" smtClean="0">
                <a:latin typeface="현대하모니 M" panose="02020603020101020101" pitchFamily="18" charset="-127"/>
                <a:ea typeface="현대하모니 M" panose="02020603020101020101" pitchFamily="18" charset="-127"/>
                <a:cs typeface="Arial" charset="0"/>
              </a:rPr>
              <a:t>. </a:t>
            </a:r>
          </a:p>
          <a:p>
            <a:pPr defTabSz="1243013">
              <a:lnSpc>
                <a:spcPts val="1400"/>
              </a:lnSpc>
              <a:spcBef>
                <a:spcPct val="5000"/>
              </a:spcBef>
              <a:tabLst>
                <a:tab pos="4038600" algn="l"/>
              </a:tabLst>
              <a:defRPr/>
            </a:pPr>
            <a:r>
              <a:rPr lang="en-US" altLang="ko-KR" sz="1300" b="0" dirty="0" smtClean="0">
                <a:latin typeface="현대하모니 M" panose="02020603020101020101" pitchFamily="18" charset="-127"/>
                <a:ea typeface="현대하모니 M" panose="02020603020101020101" pitchFamily="18" charset="-127"/>
                <a:cs typeface="Arial" charset="0"/>
              </a:rPr>
              <a:t>               </a:t>
            </a:r>
            <a:r>
              <a:rPr lang="en-US" altLang="ko-KR" sz="1300" b="0" dirty="0" smtClean="0">
                <a:latin typeface="현대하모니 M" panose="02020603020101020101" pitchFamily="18" charset="-127"/>
                <a:ea typeface="현대하모니 M" panose="02020603020101020101" pitchFamily="18" charset="-127"/>
                <a:cs typeface="Arial" charset="0"/>
              </a:rPr>
              <a:t> </a:t>
            </a:r>
            <a:r>
              <a:rPr lang="en-US" altLang="ko-KR" sz="1300" b="0" dirty="0" smtClean="0">
                <a:solidFill>
                  <a:srgbClr val="000000"/>
                </a:solidFill>
                <a:latin typeface="현대하모니 M" pitchFamily="18" charset="-127"/>
                <a:ea typeface="현대하모니 M" pitchFamily="18" charset="-127"/>
                <a:sym typeface="Wingdings" pitchFamily="2" charset="2"/>
              </a:rPr>
              <a:t>1</a:t>
            </a:r>
            <a:r>
              <a:rPr lang="en-US" altLang="ko-KR" sz="1300" b="0" dirty="0">
                <a:solidFill>
                  <a:srgbClr val="000000"/>
                </a:solidFill>
                <a:latin typeface="현대하모니 M" pitchFamily="18" charset="-127"/>
                <a:ea typeface="현대하모니 M" pitchFamily="18" charset="-127"/>
                <a:sym typeface="Wingdings" pitchFamily="2" charset="2"/>
              </a:rPr>
              <a:t>) </a:t>
            </a:r>
            <a:r>
              <a:rPr lang="ko-KR" altLang="en-US" sz="1300" b="0" dirty="0" err="1" smtClean="0">
                <a:latin typeface="현대하모니 M" pitchFamily="18" charset="-127"/>
                <a:ea typeface="현대하모니 M" pitchFamily="18" charset="-127"/>
                <a:sym typeface="Wingdings" pitchFamily="2" charset="2"/>
              </a:rPr>
              <a:t>문서내</a:t>
            </a:r>
            <a:r>
              <a:rPr lang="ko-KR" altLang="en-US" sz="1300" b="0" dirty="0" smtClean="0">
                <a:latin typeface="현대하모니 M" pitchFamily="18" charset="-127"/>
                <a:ea typeface="현대하모니 M" pitchFamily="18" charset="-127"/>
                <a:sym typeface="Wingdings" pitchFamily="2" charset="2"/>
              </a:rPr>
              <a:t> 단어 </a:t>
            </a:r>
            <a:r>
              <a:rPr lang="ko-KR" altLang="en-US" sz="1300" b="0" dirty="0">
                <a:solidFill>
                  <a:srgbClr val="000000"/>
                </a:solidFill>
                <a:latin typeface="현대하모니 M" pitchFamily="18" charset="-127"/>
                <a:ea typeface="현대하모니 M" pitchFamily="18" charset="-127"/>
                <a:sym typeface="Wingdings" pitchFamily="2" charset="2"/>
              </a:rPr>
              <a:t>중요도</a:t>
            </a:r>
            <a:r>
              <a:rPr lang="en-US" altLang="ko-KR" sz="1300" b="0" dirty="0">
                <a:solidFill>
                  <a:srgbClr val="000000"/>
                </a:solidFill>
                <a:latin typeface="현대하모니 M" pitchFamily="18" charset="-127"/>
                <a:ea typeface="현대하모니 M" pitchFamily="18" charset="-127"/>
                <a:sym typeface="Wingdings" pitchFamily="2" charset="2"/>
              </a:rPr>
              <a:t>(</a:t>
            </a:r>
            <a:r>
              <a:rPr lang="ko-KR" altLang="en-US" sz="1300" b="0" dirty="0" smtClean="0">
                <a:solidFill>
                  <a:srgbClr val="000000"/>
                </a:solidFill>
                <a:latin typeface="현대하모니 M" pitchFamily="18" charset="-127"/>
                <a:ea typeface="현대하모니 M" pitchFamily="18" charset="-127"/>
                <a:sym typeface="Wingdings" pitchFamily="2" charset="2"/>
              </a:rPr>
              <a:t>가중치</a:t>
            </a:r>
            <a:r>
              <a:rPr lang="en-US" altLang="ko-KR" sz="1300" b="0" dirty="0" smtClean="0">
                <a:solidFill>
                  <a:srgbClr val="000000"/>
                </a:solidFill>
                <a:latin typeface="현대하모니 M" pitchFamily="18" charset="-127"/>
                <a:ea typeface="현대하모니 M" pitchFamily="18" charset="-127"/>
                <a:sym typeface="Wingdings" pitchFamily="2" charset="2"/>
              </a:rPr>
              <a:t>) </a:t>
            </a:r>
            <a:r>
              <a:rPr lang="ko-KR" altLang="en-US" sz="1300" b="0" dirty="0" smtClean="0">
                <a:solidFill>
                  <a:srgbClr val="000000"/>
                </a:solidFill>
                <a:latin typeface="현대하모니 M" pitchFamily="18" charset="-127"/>
                <a:ea typeface="현대하모니 M" pitchFamily="18" charset="-127"/>
                <a:sym typeface="Wingdings" pitchFamily="2" charset="2"/>
              </a:rPr>
              <a:t>계산</a:t>
            </a:r>
            <a:r>
              <a:rPr lang="en-US" altLang="ko-KR" sz="1300" b="0" dirty="0" smtClean="0">
                <a:solidFill>
                  <a:srgbClr val="000000"/>
                </a:solidFill>
                <a:latin typeface="현대하모니 M" pitchFamily="18" charset="-127"/>
                <a:ea typeface="현대하모니 M" pitchFamily="18" charset="-127"/>
                <a:sym typeface="Wingdings" pitchFamily="2" charset="2"/>
              </a:rPr>
              <a:t> </a:t>
            </a:r>
            <a:r>
              <a:rPr lang="ko-KR" altLang="en-US" sz="1300" b="0" dirty="0">
                <a:solidFill>
                  <a:srgbClr val="000000"/>
                </a:solidFill>
                <a:latin typeface="현대하모니 M" pitchFamily="18" charset="-127"/>
                <a:ea typeface="현대하모니 M" pitchFamily="18" charset="-127"/>
                <a:sym typeface="Wingdings" pitchFamily="2" charset="2"/>
              </a:rPr>
              <a:t>방법  </a:t>
            </a:r>
            <a:r>
              <a:rPr lang="en-US" altLang="ko-KR" sz="1300" b="0" dirty="0">
                <a:solidFill>
                  <a:srgbClr val="000000"/>
                </a:solidFill>
                <a:latin typeface="현대하모니 M" pitchFamily="18" charset="-127"/>
                <a:ea typeface="현대하모니 M" pitchFamily="18" charset="-127"/>
                <a:sym typeface="Wingdings" pitchFamily="2" charset="2"/>
              </a:rPr>
              <a:t>2) </a:t>
            </a:r>
            <a:r>
              <a:rPr lang="ko-KR" altLang="en-US" sz="1300" b="0" dirty="0">
                <a:solidFill>
                  <a:srgbClr val="000000"/>
                </a:solidFill>
                <a:latin typeface="현대하모니 M" pitchFamily="18" charset="-127"/>
                <a:ea typeface="현대하모니 M" pitchFamily="18" charset="-127"/>
                <a:sym typeface="Wingdings" pitchFamily="2" charset="2"/>
              </a:rPr>
              <a:t>탐색 알고리즘 </a:t>
            </a:r>
            <a:r>
              <a:rPr lang="en-US" altLang="ko-KR" sz="1300" b="0" dirty="0" smtClean="0">
                <a:solidFill>
                  <a:srgbClr val="000000"/>
                </a:solidFill>
                <a:latin typeface="현대하모니 M" pitchFamily="18" charset="-127"/>
                <a:ea typeface="현대하모니 M" pitchFamily="18" charset="-127"/>
                <a:sym typeface="Wingdings" pitchFamily="2" charset="2"/>
              </a:rPr>
              <a:t>(</a:t>
            </a:r>
            <a:r>
              <a:rPr lang="ko-KR" altLang="en-US" sz="1300" b="0" dirty="0" smtClean="0">
                <a:solidFill>
                  <a:srgbClr val="000000"/>
                </a:solidFill>
                <a:latin typeface="현대하모니 M" pitchFamily="18" charset="-127"/>
                <a:ea typeface="현대하모니 M" pitchFamily="18" charset="-127"/>
                <a:sym typeface="Wingdings" pitchFamily="2" charset="2"/>
              </a:rPr>
              <a:t>분석 방법</a:t>
            </a:r>
            <a:r>
              <a:rPr lang="en-US" altLang="ko-KR" sz="1300" b="0" dirty="0">
                <a:solidFill>
                  <a:srgbClr val="000000"/>
                </a:solidFill>
                <a:latin typeface="현대하모니 M" pitchFamily="18" charset="-127"/>
                <a:ea typeface="현대하모니 M" pitchFamily="18" charset="-127"/>
                <a:sym typeface="Wingdings" pitchFamily="2" charset="2"/>
              </a:rPr>
              <a:t>) </a:t>
            </a:r>
            <a:r>
              <a:rPr lang="ko-KR" altLang="en-US" sz="1300" b="0" dirty="0">
                <a:solidFill>
                  <a:srgbClr val="000000"/>
                </a:solidFill>
                <a:latin typeface="현대하모니 M" pitchFamily="18" charset="-127"/>
                <a:ea typeface="현대하모니 M" pitchFamily="18" charset="-127"/>
                <a:sym typeface="Wingdings" pitchFamily="2" charset="2"/>
              </a:rPr>
              <a:t> </a:t>
            </a:r>
            <a:r>
              <a:rPr lang="en-US" altLang="ko-KR" sz="1300" b="0" dirty="0">
                <a:solidFill>
                  <a:srgbClr val="000000"/>
                </a:solidFill>
                <a:latin typeface="현대하모니 M" pitchFamily="18" charset="-127"/>
                <a:ea typeface="현대하모니 M" pitchFamily="18" charset="-127"/>
                <a:sym typeface="Wingdings" pitchFamily="2" charset="2"/>
              </a:rPr>
              <a:t>3) </a:t>
            </a:r>
            <a:r>
              <a:rPr lang="ko-KR" altLang="en-US" sz="1300" b="0" dirty="0">
                <a:solidFill>
                  <a:srgbClr val="000000"/>
                </a:solidFill>
                <a:latin typeface="현대하모니 M" pitchFamily="18" charset="-127"/>
                <a:ea typeface="현대하모니 M" pitchFamily="18" charset="-127"/>
                <a:sym typeface="Wingdings" pitchFamily="2" charset="2"/>
              </a:rPr>
              <a:t>문제 발췌 </a:t>
            </a:r>
            <a:endParaRPr lang="en-US" altLang="ko-KR" sz="1300" b="0" dirty="0">
              <a:solidFill>
                <a:srgbClr val="000000"/>
              </a:solidFill>
              <a:latin typeface="현대하모니 M" pitchFamily="18" charset="-127"/>
              <a:ea typeface="현대하모니 M" pitchFamily="18" charset="-127"/>
              <a:sym typeface="Wingdings" pitchFamily="2" charset="2"/>
            </a:endParaRPr>
          </a:p>
          <a:p>
            <a:pPr defTabSz="1243013">
              <a:lnSpc>
                <a:spcPts val="1400"/>
              </a:lnSpc>
              <a:spcBef>
                <a:spcPct val="5000"/>
              </a:spcBef>
              <a:tabLst>
                <a:tab pos="4038600" algn="l"/>
              </a:tabLst>
              <a:defRPr/>
            </a:pPr>
            <a:r>
              <a:rPr lang="en-US" altLang="ko-KR" sz="1300" b="0" dirty="0" smtClean="0">
                <a:latin typeface="현대하모니 M" panose="02020603020101020101" pitchFamily="18" charset="-127"/>
                <a:ea typeface="현대하모니 M" panose="02020603020101020101" pitchFamily="18" charset="-127"/>
                <a:cs typeface="Arial" charset="0"/>
              </a:rPr>
              <a:t>                </a:t>
            </a:r>
            <a:r>
              <a:rPr lang="ko-KR" altLang="en-US" sz="1300" b="0" dirty="0">
                <a:latin typeface="현대하모니 M" panose="02020603020101020101" pitchFamily="18" charset="-127"/>
                <a:ea typeface="현대하모니 M" panose="02020603020101020101" pitchFamily="18" charset="-127"/>
                <a:cs typeface="Arial" charset="0"/>
              </a:rPr>
              <a:t> </a:t>
            </a:r>
            <a:r>
              <a:rPr lang="ko-KR" altLang="en-US" sz="1300" b="0" dirty="0" smtClean="0">
                <a:latin typeface="현대하모니 M" panose="02020603020101020101" pitchFamily="18" charset="-127"/>
                <a:ea typeface="현대하모니 M" panose="02020603020101020101" pitchFamily="18" charset="-127"/>
                <a:cs typeface="Arial" charset="0"/>
              </a:rPr>
              <a:t>  주</a:t>
            </a:r>
            <a:r>
              <a:rPr lang="ko-KR" altLang="en-US" sz="1300" b="0" dirty="0" smtClean="0">
                <a:latin typeface="현대하모니 M" panose="02020603020101020101" pitchFamily="18" charset="-127"/>
                <a:ea typeface="현대하모니 M" panose="02020603020101020101" pitchFamily="18" charset="-127"/>
                <a:cs typeface="Arial" charset="0"/>
              </a:rPr>
              <a:t> </a:t>
            </a:r>
            <a:r>
              <a:rPr lang="en-US" altLang="ko-KR" sz="1300" b="0" dirty="0" smtClean="0">
                <a:latin typeface="현대하모니 M" panose="02020603020101020101" pitchFamily="18" charset="-127"/>
                <a:ea typeface="현대하모니 M" panose="02020603020101020101" pitchFamily="18" charset="-127"/>
                <a:cs typeface="Arial" charset="0"/>
              </a:rPr>
              <a:t>&gt; </a:t>
            </a:r>
            <a:r>
              <a:rPr lang="ko-KR" altLang="en-US" sz="1300" b="0" dirty="0">
                <a:latin typeface="현대하모니 M" panose="02020603020101020101" pitchFamily="18" charset="-127"/>
                <a:ea typeface="현대하모니 M" panose="02020603020101020101" pitchFamily="18" charset="-127"/>
                <a:cs typeface="Arial" charset="0"/>
              </a:rPr>
              <a:t>단순</a:t>
            </a:r>
            <a:r>
              <a:rPr lang="en-US" altLang="ko-KR" sz="1300" b="0" dirty="0">
                <a:latin typeface="현대하모니 M" panose="02020603020101020101" pitchFamily="18" charset="-127"/>
                <a:ea typeface="현대하모니 M" panose="02020603020101020101" pitchFamily="18" charset="-127"/>
                <a:cs typeface="Arial" charset="0"/>
              </a:rPr>
              <a:t> </a:t>
            </a:r>
            <a:r>
              <a:rPr lang="ko-KR" altLang="en-US" sz="1300" b="0" dirty="0">
                <a:latin typeface="현대하모니 M" panose="02020603020101020101" pitchFamily="18" charset="-127"/>
                <a:ea typeface="현대하모니 M" panose="02020603020101020101" pitchFamily="18" charset="-127"/>
                <a:cs typeface="Arial" charset="0"/>
              </a:rPr>
              <a:t>많은 </a:t>
            </a:r>
            <a:r>
              <a:rPr lang="ko-KR" altLang="en-US" sz="1300" b="0" dirty="0" smtClean="0">
                <a:latin typeface="현대하모니 M" panose="02020603020101020101" pitchFamily="18" charset="-127"/>
                <a:ea typeface="현대하모니 M" panose="02020603020101020101" pitchFamily="18" charset="-127"/>
                <a:cs typeface="Arial" charset="0"/>
              </a:rPr>
              <a:t>빈도수의 </a:t>
            </a:r>
            <a:r>
              <a:rPr lang="ko-KR" altLang="en-US" sz="1300" b="0" dirty="0">
                <a:latin typeface="현대하모니 M" panose="02020603020101020101" pitchFamily="18" charset="-127"/>
                <a:ea typeface="현대하모니 M" panose="02020603020101020101" pitchFamily="18" charset="-127"/>
                <a:cs typeface="Arial" charset="0"/>
              </a:rPr>
              <a:t>단어를 중심으로 </a:t>
            </a:r>
            <a:r>
              <a:rPr lang="ko-KR" altLang="en-US" sz="1300" b="0" dirty="0" smtClean="0">
                <a:latin typeface="현대하모니 M" panose="02020603020101020101" pitchFamily="18" charset="-127"/>
                <a:ea typeface="현대하모니 M" panose="02020603020101020101" pitchFamily="18" charset="-127"/>
                <a:cs typeface="Arial" charset="0"/>
              </a:rPr>
              <a:t>분석 제외 </a:t>
            </a:r>
            <a:endParaRPr lang="en-US" altLang="ko-KR" sz="1300" b="0" dirty="0">
              <a:latin typeface="현대하모니 M" panose="02020603020101020101" pitchFamily="18" charset="-127"/>
              <a:ea typeface="현대하모니 M" panose="02020603020101020101" pitchFamily="18" charset="-127"/>
              <a:cs typeface="Arial" charset="0"/>
            </a:endParaRPr>
          </a:p>
          <a:p>
            <a:pPr defTabSz="1243013">
              <a:lnSpc>
                <a:spcPts val="1400"/>
              </a:lnSpc>
              <a:spcBef>
                <a:spcPct val="5000"/>
              </a:spcBef>
              <a:tabLst>
                <a:tab pos="4038600" algn="l"/>
              </a:tabLst>
              <a:defRPr/>
            </a:pPr>
            <a:r>
              <a:rPr lang="en-US" altLang="ko-KR" sz="1300" b="0" dirty="0">
                <a:latin typeface="현대하모니 M" panose="02020603020101020101" pitchFamily="18" charset="-127"/>
                <a:ea typeface="현대하모니 M" panose="02020603020101020101" pitchFamily="18" charset="-127"/>
                <a:cs typeface="Arial" charset="0"/>
              </a:rPr>
              <a:t> </a:t>
            </a:r>
            <a:endParaRPr lang="en-US" altLang="ko-KR" sz="1300" b="0" dirty="0">
              <a:latin typeface="현대하모니 M" panose="02020603020101020101" pitchFamily="18" charset="-127"/>
              <a:ea typeface="현대하모니 M" panose="02020603020101020101" pitchFamily="18" charset="-127"/>
              <a:cs typeface="Arial" charset="0"/>
            </a:endParaRPr>
          </a:p>
        </p:txBody>
      </p:sp>
      <p:sp>
        <p:nvSpPr>
          <p:cNvPr id="30" name="Text Box 47"/>
          <p:cNvSpPr txBox="1">
            <a:spLocks noChangeArrowheads="1"/>
          </p:cNvSpPr>
          <p:nvPr/>
        </p:nvSpPr>
        <p:spPr bwMode="auto">
          <a:xfrm>
            <a:off x="484938" y="1464461"/>
            <a:ext cx="8919689" cy="48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8" rIns="91435" bIns="45718"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9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5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1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1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1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1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1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1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9pPr>
          </a:lstStyle>
          <a:p>
            <a:pPr marL="285750" indent="-285750" defTabSz="914400" latinLnBrk="0">
              <a:spcBef>
                <a:spcPct val="50000"/>
              </a:spcBef>
              <a:buFont typeface="Wingdings" pitchFamily="2" charset="2"/>
              <a:buChar char="ü"/>
            </a:pPr>
            <a:r>
              <a:rPr lang="ko-KR" altLang="en-US" sz="1300" b="0" dirty="0" smtClean="0">
                <a:solidFill>
                  <a:srgbClr val="000000"/>
                </a:solidFill>
                <a:latin typeface="현대하모니 M" pitchFamily="18" charset="-127"/>
                <a:ea typeface="현대하모니 M" pitchFamily="18" charset="-127"/>
                <a:sym typeface="Wingdings" pitchFamily="2" charset="2"/>
              </a:rPr>
              <a:t>목적 </a:t>
            </a:r>
            <a:r>
              <a:rPr lang="en-US" altLang="ko-KR" sz="1300" b="0" dirty="0" smtClean="0">
                <a:solidFill>
                  <a:srgbClr val="000000"/>
                </a:solidFill>
                <a:latin typeface="현대하모니 M" pitchFamily="18" charset="-127"/>
                <a:ea typeface="현대하모니 M" pitchFamily="18" charset="-127"/>
                <a:sym typeface="Wingdings" pitchFamily="2" charset="2"/>
              </a:rPr>
              <a:t>: </a:t>
            </a:r>
            <a:r>
              <a:rPr lang="ko-KR" altLang="en-US" sz="1300" b="0" dirty="0">
                <a:solidFill>
                  <a:srgbClr val="000000"/>
                </a:solidFill>
                <a:latin typeface="현대하모니 M" pitchFamily="18" charset="-127"/>
                <a:ea typeface="현대하모니 M" pitchFamily="18" charset="-127"/>
                <a:sym typeface="Wingdings" pitchFamily="2" charset="2"/>
              </a:rPr>
              <a:t>사외데이터를 활용하여 현대</a:t>
            </a:r>
            <a:r>
              <a:rPr lang="en-US" altLang="ko-KR" sz="1300" b="0" dirty="0">
                <a:solidFill>
                  <a:srgbClr val="000000"/>
                </a:solidFill>
                <a:latin typeface="현대하모니 M" pitchFamily="18" charset="-127"/>
                <a:ea typeface="현대하모니 M" pitchFamily="18" charset="-127"/>
                <a:sym typeface="Wingdings" pitchFamily="2" charset="2"/>
              </a:rPr>
              <a:t>/</a:t>
            </a:r>
            <a:r>
              <a:rPr lang="ko-KR" altLang="en-US" sz="1300" b="0" dirty="0">
                <a:solidFill>
                  <a:srgbClr val="000000"/>
                </a:solidFill>
                <a:latin typeface="현대하모니 M" pitchFamily="18" charset="-127"/>
                <a:ea typeface="현대하모니 M" pitchFamily="18" charset="-127"/>
                <a:sym typeface="Wingdings" pitchFamily="2" charset="2"/>
              </a:rPr>
              <a:t>기아</a:t>
            </a:r>
            <a:r>
              <a:rPr lang="en-US" altLang="ko-KR" sz="1300" b="0" dirty="0">
                <a:solidFill>
                  <a:srgbClr val="000000"/>
                </a:solidFill>
                <a:latin typeface="현대하모니 M" pitchFamily="18" charset="-127"/>
                <a:ea typeface="현대하모니 M" pitchFamily="18" charset="-127"/>
                <a:sym typeface="Wingdings" pitchFamily="2" charset="2"/>
              </a:rPr>
              <a:t>/</a:t>
            </a:r>
            <a:r>
              <a:rPr lang="ko-KR" altLang="en-US" sz="1300" b="0" dirty="0">
                <a:solidFill>
                  <a:srgbClr val="000000"/>
                </a:solidFill>
                <a:latin typeface="현대하모니 M" pitchFamily="18" charset="-127"/>
                <a:ea typeface="현대하모니 M" pitchFamily="18" charset="-127"/>
                <a:sym typeface="Wingdings" pitchFamily="2" charset="2"/>
              </a:rPr>
              <a:t>경쟁사의 고객불만사항을 발췌하고 </a:t>
            </a:r>
            <a:r>
              <a:rPr lang="ko-KR" altLang="en-US" sz="1300" b="0" dirty="0" smtClean="0">
                <a:solidFill>
                  <a:srgbClr val="000000"/>
                </a:solidFill>
                <a:latin typeface="현대하모니 M" pitchFamily="18" charset="-127"/>
                <a:ea typeface="현대하모니 M" pitchFamily="18" charset="-127"/>
                <a:sym typeface="Wingdings" pitchFamily="2" charset="2"/>
              </a:rPr>
              <a:t>숨어 </a:t>
            </a:r>
            <a:r>
              <a:rPr lang="ko-KR" altLang="en-US" sz="1300" b="0" dirty="0">
                <a:solidFill>
                  <a:srgbClr val="000000"/>
                </a:solidFill>
                <a:latin typeface="현대하모니 M" pitchFamily="18" charset="-127"/>
                <a:ea typeface="현대하모니 M" pitchFamily="18" charset="-127"/>
                <a:sym typeface="Wingdings" pitchFamily="2" charset="2"/>
              </a:rPr>
              <a:t>있는 항목을 찾는 방법 필요 </a:t>
            </a:r>
          </a:p>
        </p:txBody>
      </p:sp>
      <p:sp>
        <p:nvSpPr>
          <p:cNvPr id="18" name="Text Box 47"/>
          <p:cNvSpPr txBox="1">
            <a:spLocks noChangeArrowheads="1"/>
          </p:cNvSpPr>
          <p:nvPr/>
        </p:nvSpPr>
        <p:spPr bwMode="auto">
          <a:xfrm>
            <a:off x="484938" y="1840999"/>
            <a:ext cx="8220990" cy="48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8" rIns="91435" bIns="45718"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9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5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1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1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1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1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1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1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9pPr>
          </a:lstStyle>
          <a:p>
            <a:pPr marL="285750" indent="-285750" defTabSz="914400" latinLnBrk="0">
              <a:spcBef>
                <a:spcPct val="50000"/>
              </a:spcBef>
              <a:buFont typeface="Wingdings" pitchFamily="2" charset="2"/>
              <a:buChar char="ü"/>
            </a:pPr>
            <a:r>
              <a:rPr lang="ko-KR" altLang="en-US" sz="1300" b="0" dirty="0" smtClean="0">
                <a:solidFill>
                  <a:srgbClr val="000000"/>
                </a:solidFill>
                <a:latin typeface="현대하모니 M" pitchFamily="18" charset="-127"/>
                <a:ea typeface="현대하모니 M" pitchFamily="18" charset="-127"/>
                <a:sym typeface="Wingdings" pitchFamily="2" charset="2"/>
              </a:rPr>
              <a:t>선정사유 </a:t>
            </a:r>
            <a:r>
              <a:rPr lang="en-US" altLang="ko-KR" sz="1300" b="0" dirty="0" smtClean="0">
                <a:solidFill>
                  <a:srgbClr val="000000"/>
                </a:solidFill>
                <a:latin typeface="현대하모니 M" pitchFamily="18" charset="-127"/>
                <a:ea typeface="현대하모니 M" pitchFamily="18" charset="-127"/>
                <a:sym typeface="Wingdings" pitchFamily="2" charset="2"/>
              </a:rPr>
              <a:t>: </a:t>
            </a:r>
            <a:r>
              <a:rPr lang="ko-KR" altLang="en-US" sz="1300" b="0" dirty="0">
                <a:solidFill>
                  <a:srgbClr val="000000"/>
                </a:solidFill>
                <a:latin typeface="현대하모니 M" pitchFamily="18" charset="-127"/>
                <a:ea typeface="현대하모니 M" pitchFamily="18" charset="-127"/>
                <a:sym typeface="Wingdings" pitchFamily="2" charset="2"/>
              </a:rPr>
              <a:t>인터넷 고객 불만 데이터 </a:t>
            </a:r>
            <a:r>
              <a:rPr lang="ko-KR" altLang="en-US" sz="1300" b="0" dirty="0" smtClean="0">
                <a:solidFill>
                  <a:srgbClr val="000000"/>
                </a:solidFill>
                <a:latin typeface="현대하모니 M" pitchFamily="18" charset="-127"/>
                <a:ea typeface="현대하모니 M" pitchFamily="18" charset="-127"/>
                <a:sym typeface="Wingdings" pitchFamily="2" charset="2"/>
              </a:rPr>
              <a:t>증가하여 고객 </a:t>
            </a:r>
            <a:r>
              <a:rPr lang="ko-KR" altLang="en-US" sz="1300" b="0" dirty="0">
                <a:solidFill>
                  <a:srgbClr val="000000"/>
                </a:solidFill>
                <a:latin typeface="현대하모니 M" pitchFamily="18" charset="-127"/>
                <a:ea typeface="현대하모니 M" pitchFamily="18" charset="-127"/>
                <a:sym typeface="Wingdings" pitchFamily="2" charset="2"/>
              </a:rPr>
              <a:t>문제 분석 한계  </a:t>
            </a:r>
            <a:r>
              <a:rPr lang="ko-KR" altLang="en-US" sz="1300" b="0" dirty="0" smtClean="0">
                <a:solidFill>
                  <a:srgbClr val="000000"/>
                </a:solidFill>
                <a:latin typeface="현대하모니 M" pitchFamily="18" charset="-127"/>
                <a:ea typeface="현대하모니 M" pitchFamily="18" charset="-127"/>
                <a:sym typeface="Wingdings" pitchFamily="2" charset="2"/>
              </a:rPr>
              <a:t>고객불만사항 발췌 및 분석방법 필요</a:t>
            </a:r>
            <a:endParaRPr lang="ko-KR" altLang="en-US" sz="1300" b="0" dirty="0">
              <a:solidFill>
                <a:srgbClr val="000000"/>
              </a:solidFill>
              <a:latin typeface="현대하모니 M" pitchFamily="18" charset="-127"/>
              <a:ea typeface="현대하모니 M" pitchFamily="18" charset="-127"/>
              <a:sym typeface="Wingdings" pitchFamily="2" charset="2"/>
            </a:endParaRPr>
          </a:p>
        </p:txBody>
      </p:sp>
      <p:sp>
        <p:nvSpPr>
          <p:cNvPr id="19" name="Text Box 47"/>
          <p:cNvSpPr txBox="1">
            <a:spLocks noChangeArrowheads="1"/>
          </p:cNvSpPr>
          <p:nvPr/>
        </p:nvSpPr>
        <p:spPr bwMode="auto">
          <a:xfrm>
            <a:off x="484939" y="5039186"/>
            <a:ext cx="8919689" cy="48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8" rIns="91435" bIns="45718"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9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5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1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1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1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1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1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1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9pPr>
          </a:lstStyle>
          <a:p>
            <a:pPr marL="285750" indent="-285750" defTabSz="914400" latinLnBrk="0">
              <a:spcBef>
                <a:spcPct val="50000"/>
              </a:spcBef>
              <a:buFont typeface="Wingdings" pitchFamily="2" charset="2"/>
              <a:buChar char="ü"/>
            </a:pPr>
            <a:r>
              <a:rPr lang="ko-KR" altLang="en-US" sz="1300" b="0" dirty="0" smtClean="0">
                <a:solidFill>
                  <a:srgbClr val="000000"/>
                </a:solidFill>
                <a:latin typeface="현대하모니 M" pitchFamily="18" charset="-127"/>
                <a:ea typeface="현대하모니 M" pitchFamily="18" charset="-127"/>
                <a:sym typeface="Wingdings" pitchFamily="2" charset="2"/>
              </a:rPr>
              <a:t>결과제출물 </a:t>
            </a:r>
            <a:r>
              <a:rPr lang="en-US" altLang="ko-KR" sz="1300" b="0" dirty="0">
                <a:solidFill>
                  <a:srgbClr val="000000"/>
                </a:solidFill>
                <a:latin typeface="현대하모니 M" pitchFamily="18" charset="-127"/>
                <a:ea typeface="현대하모니 M" pitchFamily="18" charset="-127"/>
                <a:sym typeface="Wingdings" pitchFamily="2" charset="2"/>
              </a:rPr>
              <a:t>: 1) </a:t>
            </a:r>
            <a:r>
              <a:rPr lang="ko-KR" altLang="en-US" sz="1300" b="0" dirty="0" err="1">
                <a:latin typeface="현대하모니 M" pitchFamily="18" charset="-127"/>
                <a:ea typeface="현대하모니 M" pitchFamily="18" charset="-127"/>
                <a:sym typeface="Wingdings" pitchFamily="2" charset="2"/>
              </a:rPr>
              <a:t>문서내</a:t>
            </a:r>
            <a:r>
              <a:rPr lang="ko-KR" altLang="en-US" sz="1300" b="0" dirty="0">
                <a:latin typeface="현대하모니 M" pitchFamily="18" charset="-127"/>
                <a:ea typeface="현대하모니 M" pitchFamily="18" charset="-127"/>
                <a:sym typeface="Wingdings" pitchFamily="2" charset="2"/>
              </a:rPr>
              <a:t> 단어 </a:t>
            </a:r>
            <a:r>
              <a:rPr lang="ko-KR" altLang="en-US" sz="1300" b="0" dirty="0">
                <a:solidFill>
                  <a:srgbClr val="000000"/>
                </a:solidFill>
                <a:latin typeface="현대하모니 M" pitchFamily="18" charset="-127"/>
                <a:ea typeface="현대하모니 M" pitchFamily="18" charset="-127"/>
                <a:sym typeface="Wingdings" pitchFamily="2" charset="2"/>
              </a:rPr>
              <a:t>중요도</a:t>
            </a:r>
            <a:r>
              <a:rPr lang="en-US" altLang="ko-KR" sz="1300" b="0" dirty="0">
                <a:solidFill>
                  <a:srgbClr val="000000"/>
                </a:solidFill>
                <a:latin typeface="현대하모니 M" pitchFamily="18" charset="-127"/>
                <a:ea typeface="현대하모니 M" pitchFamily="18" charset="-127"/>
                <a:sym typeface="Wingdings" pitchFamily="2" charset="2"/>
              </a:rPr>
              <a:t>(</a:t>
            </a:r>
            <a:r>
              <a:rPr lang="ko-KR" altLang="en-US" sz="1300" b="0" dirty="0">
                <a:solidFill>
                  <a:srgbClr val="000000"/>
                </a:solidFill>
                <a:latin typeface="현대하모니 M" pitchFamily="18" charset="-127"/>
                <a:ea typeface="현대하모니 M" pitchFamily="18" charset="-127"/>
                <a:sym typeface="Wingdings" pitchFamily="2" charset="2"/>
              </a:rPr>
              <a:t>가중치</a:t>
            </a:r>
            <a:r>
              <a:rPr lang="en-US" altLang="ko-KR" sz="1300" b="0" dirty="0">
                <a:solidFill>
                  <a:srgbClr val="000000"/>
                </a:solidFill>
                <a:latin typeface="현대하모니 M" pitchFamily="18" charset="-127"/>
                <a:ea typeface="현대하모니 M" pitchFamily="18" charset="-127"/>
                <a:sym typeface="Wingdings" pitchFamily="2" charset="2"/>
              </a:rPr>
              <a:t>) </a:t>
            </a:r>
            <a:r>
              <a:rPr lang="ko-KR" altLang="en-US" sz="1300" b="0" dirty="0">
                <a:solidFill>
                  <a:srgbClr val="000000"/>
                </a:solidFill>
                <a:latin typeface="현대하모니 M" pitchFamily="18" charset="-127"/>
                <a:ea typeface="현대하모니 M" pitchFamily="18" charset="-127"/>
                <a:sym typeface="Wingdings" pitchFamily="2" charset="2"/>
              </a:rPr>
              <a:t>계산</a:t>
            </a:r>
            <a:r>
              <a:rPr lang="en-US" altLang="ko-KR" sz="1300" b="0" dirty="0">
                <a:solidFill>
                  <a:srgbClr val="000000"/>
                </a:solidFill>
                <a:latin typeface="현대하모니 M" pitchFamily="18" charset="-127"/>
                <a:ea typeface="현대하모니 M" pitchFamily="18" charset="-127"/>
                <a:sym typeface="Wingdings" pitchFamily="2" charset="2"/>
              </a:rPr>
              <a:t> </a:t>
            </a:r>
            <a:r>
              <a:rPr lang="ko-KR" altLang="en-US" sz="1300" b="0" dirty="0">
                <a:solidFill>
                  <a:srgbClr val="000000"/>
                </a:solidFill>
                <a:latin typeface="현대하모니 M" pitchFamily="18" charset="-127"/>
                <a:ea typeface="현대하모니 M" pitchFamily="18" charset="-127"/>
                <a:sym typeface="Wingdings" pitchFamily="2" charset="2"/>
              </a:rPr>
              <a:t>방법  </a:t>
            </a:r>
            <a:r>
              <a:rPr lang="en-US" altLang="ko-KR" sz="1300" b="0" dirty="0">
                <a:solidFill>
                  <a:srgbClr val="000000"/>
                </a:solidFill>
                <a:latin typeface="현대하모니 M" pitchFamily="18" charset="-127"/>
                <a:ea typeface="현대하모니 M" pitchFamily="18" charset="-127"/>
                <a:sym typeface="Wingdings" pitchFamily="2" charset="2"/>
              </a:rPr>
              <a:t>2) </a:t>
            </a:r>
            <a:r>
              <a:rPr lang="ko-KR" altLang="en-US" sz="1300" b="0" dirty="0">
                <a:solidFill>
                  <a:srgbClr val="000000"/>
                </a:solidFill>
                <a:latin typeface="현대하모니 M" pitchFamily="18" charset="-127"/>
                <a:ea typeface="현대하모니 M" pitchFamily="18" charset="-127"/>
                <a:sym typeface="Wingdings" pitchFamily="2" charset="2"/>
              </a:rPr>
              <a:t>탐색 알고리즘 </a:t>
            </a:r>
            <a:r>
              <a:rPr lang="en-US" altLang="ko-KR" sz="1300" b="0" dirty="0">
                <a:solidFill>
                  <a:srgbClr val="000000"/>
                </a:solidFill>
                <a:latin typeface="현대하모니 M" pitchFamily="18" charset="-127"/>
                <a:ea typeface="현대하모니 M" pitchFamily="18" charset="-127"/>
                <a:sym typeface="Wingdings" pitchFamily="2" charset="2"/>
              </a:rPr>
              <a:t>(</a:t>
            </a:r>
            <a:r>
              <a:rPr lang="ko-KR" altLang="en-US" sz="1300" b="0" dirty="0">
                <a:solidFill>
                  <a:srgbClr val="000000"/>
                </a:solidFill>
                <a:latin typeface="현대하모니 M" pitchFamily="18" charset="-127"/>
                <a:ea typeface="현대하모니 M" pitchFamily="18" charset="-127"/>
                <a:sym typeface="Wingdings" pitchFamily="2" charset="2"/>
              </a:rPr>
              <a:t>분석 방법</a:t>
            </a:r>
            <a:r>
              <a:rPr lang="en-US" altLang="ko-KR" sz="1300" b="0" dirty="0">
                <a:solidFill>
                  <a:srgbClr val="000000"/>
                </a:solidFill>
                <a:latin typeface="현대하모니 M" pitchFamily="18" charset="-127"/>
                <a:ea typeface="현대하모니 M" pitchFamily="18" charset="-127"/>
                <a:sym typeface="Wingdings" pitchFamily="2" charset="2"/>
              </a:rPr>
              <a:t>) </a:t>
            </a:r>
            <a:r>
              <a:rPr lang="ko-KR" altLang="en-US" sz="1300" b="0" dirty="0">
                <a:solidFill>
                  <a:srgbClr val="000000"/>
                </a:solidFill>
                <a:latin typeface="현대하모니 M" pitchFamily="18" charset="-127"/>
                <a:ea typeface="현대하모니 M" pitchFamily="18" charset="-127"/>
                <a:sym typeface="Wingdings" pitchFamily="2" charset="2"/>
              </a:rPr>
              <a:t> </a:t>
            </a:r>
            <a:r>
              <a:rPr lang="en-US" altLang="ko-KR" sz="1300" b="0" dirty="0">
                <a:solidFill>
                  <a:srgbClr val="000000"/>
                </a:solidFill>
                <a:latin typeface="현대하모니 M" pitchFamily="18" charset="-127"/>
                <a:ea typeface="현대하모니 M" pitchFamily="18" charset="-127"/>
                <a:sym typeface="Wingdings" pitchFamily="2" charset="2"/>
              </a:rPr>
              <a:t>3) </a:t>
            </a:r>
            <a:r>
              <a:rPr lang="ko-KR" altLang="en-US" sz="1300" b="0" dirty="0">
                <a:solidFill>
                  <a:srgbClr val="000000"/>
                </a:solidFill>
                <a:latin typeface="현대하모니 M" pitchFamily="18" charset="-127"/>
                <a:ea typeface="현대하모니 M" pitchFamily="18" charset="-127"/>
                <a:sym typeface="Wingdings" pitchFamily="2" charset="2"/>
              </a:rPr>
              <a:t>문제 발췌 </a:t>
            </a:r>
            <a:endParaRPr lang="en-US" altLang="ko-KR" sz="1300" b="0" dirty="0" smtClean="0">
              <a:solidFill>
                <a:srgbClr val="000000"/>
              </a:solidFill>
              <a:latin typeface="현대하모니 M" pitchFamily="18" charset="-127"/>
              <a:ea typeface="현대하모니 M" pitchFamily="18" charset="-127"/>
              <a:sym typeface="Wingdings" pitchFamily="2" charset="2"/>
            </a:endParaRPr>
          </a:p>
          <a:p>
            <a:pPr marL="285750" indent="-285750" defTabSz="914400" latinLnBrk="0">
              <a:spcBef>
                <a:spcPct val="50000"/>
              </a:spcBef>
              <a:buFont typeface="Wingdings" pitchFamily="2" charset="2"/>
              <a:buChar char="ü"/>
            </a:pPr>
            <a:r>
              <a:rPr lang="ko-KR" altLang="en-US" sz="1300" b="0" dirty="0" smtClean="0">
                <a:solidFill>
                  <a:srgbClr val="000000"/>
                </a:solidFill>
                <a:latin typeface="현대하모니 M" pitchFamily="18" charset="-127"/>
                <a:ea typeface="현대하모니 M" pitchFamily="18" charset="-127"/>
                <a:sym typeface="Wingdings" pitchFamily="2" charset="2"/>
              </a:rPr>
              <a:t>제공데이터 </a:t>
            </a:r>
            <a:r>
              <a:rPr lang="en-US" altLang="ko-KR" sz="1300" b="0" dirty="0" smtClean="0">
                <a:solidFill>
                  <a:srgbClr val="000000"/>
                </a:solidFill>
                <a:latin typeface="현대하모니 M" pitchFamily="18" charset="-127"/>
                <a:ea typeface="현대하모니 M" pitchFamily="18" charset="-127"/>
                <a:sym typeface="Wingdings" pitchFamily="2" charset="2"/>
              </a:rPr>
              <a:t>:  </a:t>
            </a:r>
            <a:r>
              <a:rPr lang="ko-KR" altLang="en-US" sz="1300" b="0" dirty="0" smtClean="0">
                <a:solidFill>
                  <a:srgbClr val="000000"/>
                </a:solidFill>
                <a:latin typeface="현대하모니 M" pitchFamily="18" charset="-127"/>
                <a:ea typeface="현대하모니 M" pitchFamily="18" charset="-127"/>
                <a:sym typeface="Wingdings" pitchFamily="2" charset="2"/>
              </a:rPr>
              <a:t>북미지역의 고객불만데이터 수집 </a:t>
            </a:r>
            <a:r>
              <a:rPr lang="en-US" altLang="ko-KR" sz="1300" b="0" dirty="0" smtClean="0">
                <a:solidFill>
                  <a:srgbClr val="000000"/>
                </a:solidFill>
                <a:latin typeface="현대하모니 M" pitchFamily="18" charset="-127"/>
                <a:ea typeface="현대하모니 M" pitchFamily="18" charset="-127"/>
                <a:sym typeface="Wingdings" pitchFamily="2" charset="2"/>
              </a:rPr>
              <a:t>( </a:t>
            </a:r>
            <a:r>
              <a:rPr lang="en-US" altLang="ko-KR" sz="1300" b="0" dirty="0" smtClean="0">
                <a:solidFill>
                  <a:srgbClr val="000000"/>
                </a:solidFill>
                <a:latin typeface="현대하모니 M" pitchFamily="18" charset="-127"/>
                <a:ea typeface="현대하모니 M" pitchFamily="18" charset="-127"/>
                <a:sym typeface="Wingdings" pitchFamily="2" charset="2"/>
              </a:rPr>
              <a:t>4</a:t>
            </a:r>
            <a:r>
              <a:rPr lang="ko-KR" altLang="en-US" sz="1300" b="0" dirty="0" smtClean="0">
                <a:solidFill>
                  <a:srgbClr val="000000"/>
                </a:solidFill>
                <a:latin typeface="현대하모니 M" pitchFamily="18" charset="-127"/>
                <a:ea typeface="현대하모니 M" pitchFamily="18" charset="-127"/>
                <a:sym typeface="Wingdings" pitchFamily="2" charset="2"/>
              </a:rPr>
              <a:t>항목 </a:t>
            </a:r>
            <a:r>
              <a:rPr lang="en-US" altLang="ko-KR" sz="1300" b="0" dirty="0" smtClean="0">
                <a:solidFill>
                  <a:srgbClr val="000000"/>
                </a:solidFill>
                <a:latin typeface="현대하모니 M" pitchFamily="18" charset="-127"/>
                <a:ea typeface="현대하모니 M" pitchFamily="18" charset="-127"/>
                <a:sym typeface="Wingdings" pitchFamily="2" charset="2"/>
              </a:rPr>
              <a:t>)</a:t>
            </a:r>
            <a:endParaRPr lang="en-US" altLang="ko-KR" sz="1300" b="0" dirty="0">
              <a:solidFill>
                <a:srgbClr val="000000"/>
              </a:solidFill>
              <a:latin typeface="현대하모니 M" pitchFamily="18" charset="-127"/>
              <a:ea typeface="현대하모니 M" pitchFamily="18" charset="-127"/>
            </a:endParaRPr>
          </a:p>
        </p:txBody>
      </p:sp>
      <p:pic>
        <p:nvPicPr>
          <p:cNvPr id="20" name="Picture 24" descr="슬라이드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459" t="70869" r="3030" b="18159"/>
          <a:stretch>
            <a:fillRect/>
          </a:stretch>
        </p:blipFill>
        <p:spPr bwMode="auto">
          <a:xfrm>
            <a:off x="324671" y="0"/>
            <a:ext cx="2619375" cy="828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제목 1"/>
          <p:cNvSpPr txBox="1">
            <a:spLocks/>
          </p:cNvSpPr>
          <p:nvPr/>
        </p:nvSpPr>
        <p:spPr bwMode="auto">
          <a:xfrm>
            <a:off x="3111956" y="387321"/>
            <a:ext cx="4849084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>
            <a:lvl1pPr defTabSz="957263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 defTabSz="957263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 defTabSz="957263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 defTabSz="957263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 defTabSz="957263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defTabSz="957263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defTabSz="957263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defTabSz="957263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defTabSz="957263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r>
              <a:rPr lang="ko-KR" altLang="en-US" sz="2600" b="0" dirty="0" smtClean="0">
                <a:solidFill>
                  <a:srgbClr val="000000"/>
                </a:solidFill>
                <a:latin typeface="현대하모니 B" pitchFamily="18" charset="-127"/>
                <a:ea typeface="현대하모니 B" pitchFamily="18" charset="-127"/>
              </a:rPr>
              <a:t>한국신뢰성학회 퀴즈 세션 주제 공지 </a:t>
            </a:r>
            <a:endParaRPr lang="ko-KR" altLang="en-US" sz="2600" b="0" dirty="0">
              <a:solidFill>
                <a:srgbClr val="000000"/>
              </a:solidFill>
              <a:latin typeface="현대하모니 B" pitchFamily="18" charset="-127"/>
              <a:ea typeface="현대하모니 B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884836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24" descr="슬라이드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459" t="70869" r="3030" b="18159"/>
          <a:stretch>
            <a:fillRect/>
          </a:stretch>
        </p:blipFill>
        <p:spPr bwMode="auto">
          <a:xfrm>
            <a:off x="324671" y="0"/>
            <a:ext cx="2619375" cy="828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제목 1"/>
          <p:cNvSpPr txBox="1">
            <a:spLocks/>
          </p:cNvSpPr>
          <p:nvPr/>
        </p:nvSpPr>
        <p:spPr bwMode="auto">
          <a:xfrm>
            <a:off x="3111956" y="387321"/>
            <a:ext cx="4849084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>
            <a:lvl1pPr defTabSz="957263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 defTabSz="957263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 defTabSz="957263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 defTabSz="957263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 defTabSz="957263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defTabSz="957263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defTabSz="957263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defTabSz="957263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defTabSz="957263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r>
              <a:rPr lang="ko-KR" altLang="en-US" sz="2600" b="0" dirty="0" smtClean="0">
                <a:solidFill>
                  <a:srgbClr val="000000"/>
                </a:solidFill>
                <a:latin typeface="현대하모니 B" pitchFamily="18" charset="-127"/>
                <a:ea typeface="현대하모니 B" pitchFamily="18" charset="-127"/>
              </a:rPr>
              <a:t>한국신뢰성학회 퀴즈 세션 주제 공지 </a:t>
            </a:r>
            <a:endParaRPr lang="ko-KR" altLang="en-US" sz="2600" b="0" dirty="0">
              <a:solidFill>
                <a:srgbClr val="000000"/>
              </a:solidFill>
              <a:latin typeface="현대하모니 B" pitchFamily="18" charset="-127"/>
              <a:ea typeface="현대하모니 B" pitchFamily="18" charset="-127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993129" y="1209784"/>
            <a:ext cx="3413235" cy="276999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ko-KR" sz="1200" b="0" dirty="0" smtClean="0">
                <a:latin typeface="현대하모니 M" pitchFamily="18" charset="-127"/>
                <a:ea typeface="현대하모니 M" pitchFamily="18" charset="-127"/>
              </a:rPr>
              <a:t>1) </a:t>
            </a:r>
            <a:r>
              <a:rPr lang="ko-KR" altLang="en-US" sz="1200" b="0" dirty="0" smtClean="0">
                <a:latin typeface="현대하모니 M" pitchFamily="18" charset="-127"/>
                <a:ea typeface="현대하모니 M" pitchFamily="18" charset="-127"/>
              </a:rPr>
              <a:t>사외데이터 입수</a:t>
            </a:r>
            <a:endParaRPr lang="ko-KR" altLang="en-US" sz="1200" b="0" dirty="0">
              <a:latin typeface="현대하모니 M" pitchFamily="18" charset="-127"/>
              <a:ea typeface="현대하모니 M" pitchFamily="18" charset="-127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993128" y="2238484"/>
            <a:ext cx="3413235" cy="276999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ko-KR" sz="1200" b="0" dirty="0" smtClean="0">
                <a:latin typeface="현대하모니 M" pitchFamily="18" charset="-127"/>
                <a:ea typeface="현대하모니 M" pitchFamily="18" charset="-127"/>
              </a:rPr>
              <a:t>2) </a:t>
            </a:r>
            <a:r>
              <a:rPr lang="ko-KR" altLang="en-US" sz="1200" b="0" dirty="0" smtClean="0">
                <a:latin typeface="현대하모니 M" pitchFamily="18" charset="-127"/>
                <a:ea typeface="현대하모니 M" pitchFamily="18" charset="-127"/>
              </a:rPr>
              <a:t>단어 중요도</a:t>
            </a:r>
            <a:r>
              <a:rPr lang="en-US" altLang="ko-KR" sz="1200" b="0" dirty="0" smtClean="0">
                <a:latin typeface="현대하모니 M" pitchFamily="18" charset="-127"/>
                <a:ea typeface="현대하모니 M" pitchFamily="18" charset="-127"/>
              </a:rPr>
              <a:t>(</a:t>
            </a:r>
            <a:r>
              <a:rPr lang="ko-KR" altLang="en-US" sz="1200" b="0" dirty="0" smtClean="0">
                <a:latin typeface="현대하모니 M" pitchFamily="18" charset="-127"/>
                <a:ea typeface="현대하모니 M" pitchFamily="18" charset="-127"/>
              </a:rPr>
              <a:t>가중치 계산</a:t>
            </a:r>
            <a:r>
              <a:rPr lang="en-US" altLang="ko-KR" sz="1200" b="0" dirty="0" smtClean="0">
                <a:latin typeface="현대하모니 M" pitchFamily="18" charset="-127"/>
                <a:ea typeface="현대하모니 M" pitchFamily="18" charset="-127"/>
              </a:rPr>
              <a:t>) </a:t>
            </a:r>
            <a:r>
              <a:rPr lang="ko-KR" altLang="en-US" sz="1200" b="0" dirty="0" smtClean="0">
                <a:latin typeface="현대하모니 M" pitchFamily="18" charset="-127"/>
                <a:ea typeface="현대하모니 M" pitchFamily="18" charset="-127"/>
              </a:rPr>
              <a:t>방법 </a:t>
            </a:r>
            <a:endParaRPr lang="ko-KR" altLang="en-US" sz="1200" b="0" dirty="0">
              <a:latin typeface="현대하모니 M" pitchFamily="18" charset="-127"/>
              <a:ea typeface="현대하모니 M" pitchFamily="18" charset="-127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993127" y="3104931"/>
            <a:ext cx="3413235" cy="276999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ko-KR" sz="1200" b="0" dirty="0" smtClean="0">
                <a:latin typeface="현대하모니 M" pitchFamily="18" charset="-127"/>
                <a:ea typeface="현대하모니 M" pitchFamily="18" charset="-127"/>
              </a:rPr>
              <a:t>3) </a:t>
            </a:r>
            <a:r>
              <a:rPr lang="ko-KR" altLang="en-US" sz="1200" b="0" dirty="0" smtClean="0">
                <a:latin typeface="현대하모니 M" pitchFamily="18" charset="-127"/>
                <a:ea typeface="현대하모니 M" pitchFamily="18" charset="-127"/>
              </a:rPr>
              <a:t>탐색 알고리즘 </a:t>
            </a:r>
            <a:r>
              <a:rPr lang="en-US" altLang="ko-KR" sz="1200" b="0" dirty="0" smtClean="0">
                <a:latin typeface="현대하모니 M" pitchFamily="18" charset="-127"/>
                <a:ea typeface="현대하모니 M" pitchFamily="18" charset="-127"/>
              </a:rPr>
              <a:t>(</a:t>
            </a:r>
            <a:r>
              <a:rPr lang="ko-KR" altLang="en-US" sz="1200" b="0" dirty="0" smtClean="0">
                <a:latin typeface="현대하모니 M" pitchFamily="18" charset="-127"/>
                <a:ea typeface="현대하모니 M" pitchFamily="18" charset="-127"/>
              </a:rPr>
              <a:t>방법</a:t>
            </a:r>
            <a:r>
              <a:rPr lang="en-US" altLang="ko-KR" sz="1200" b="0" dirty="0" smtClean="0">
                <a:latin typeface="현대하모니 M" pitchFamily="18" charset="-127"/>
                <a:ea typeface="현대하모니 M" pitchFamily="18" charset="-127"/>
              </a:rPr>
              <a:t>) </a:t>
            </a:r>
            <a:r>
              <a:rPr lang="ko-KR" altLang="en-US" sz="1200" b="0" dirty="0" smtClean="0">
                <a:latin typeface="현대하모니 M" pitchFamily="18" charset="-127"/>
                <a:ea typeface="현대하모니 M" pitchFamily="18" charset="-127"/>
              </a:rPr>
              <a:t> </a:t>
            </a:r>
            <a:endParaRPr lang="ko-KR" altLang="en-US" sz="1200" b="0" dirty="0">
              <a:latin typeface="현대하모니 M" pitchFamily="18" charset="-127"/>
              <a:ea typeface="현대하모니 M" pitchFamily="18" charset="-127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993126" y="4162863"/>
            <a:ext cx="3413235" cy="276999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ko-KR" sz="1200" b="0" dirty="0" smtClean="0">
                <a:latin typeface="현대하모니 M" pitchFamily="18" charset="-127"/>
                <a:ea typeface="현대하모니 M" pitchFamily="18" charset="-127"/>
              </a:rPr>
              <a:t>4) </a:t>
            </a:r>
            <a:r>
              <a:rPr lang="ko-KR" altLang="en-US" sz="1200" b="0" dirty="0" smtClean="0">
                <a:latin typeface="현대하모니 M" pitchFamily="18" charset="-127"/>
                <a:ea typeface="현대하모니 M" pitchFamily="18" charset="-127"/>
              </a:rPr>
              <a:t>문제 발췌 </a:t>
            </a:r>
            <a:endParaRPr lang="ko-KR" altLang="en-US" sz="1200" b="0" dirty="0">
              <a:latin typeface="현대하모니 M" pitchFamily="18" charset="-127"/>
              <a:ea typeface="현대하모니 M" pitchFamily="18" charset="-127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993125" y="5112079"/>
            <a:ext cx="3413235" cy="276999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ko-KR" sz="1200" b="0" dirty="0" smtClean="0">
                <a:latin typeface="현대하모니 M" pitchFamily="18" charset="-127"/>
                <a:ea typeface="현대하모니 M" pitchFamily="18" charset="-127"/>
              </a:rPr>
              <a:t>5) </a:t>
            </a:r>
            <a:r>
              <a:rPr lang="ko-KR" altLang="en-US" sz="1200" b="0" dirty="0" smtClean="0">
                <a:latin typeface="현대하모니 M" pitchFamily="18" charset="-127"/>
                <a:ea typeface="현대하모니 M" pitchFamily="18" charset="-127"/>
              </a:rPr>
              <a:t>숨어 있는 이슈 발견 </a:t>
            </a:r>
            <a:endParaRPr lang="ko-KR" altLang="en-US" sz="1200" b="0" dirty="0">
              <a:latin typeface="현대하모니 M" pitchFamily="18" charset="-127"/>
              <a:ea typeface="현대하모니 M" pitchFamily="18" charset="-127"/>
            </a:endParaRPr>
          </a:p>
        </p:txBody>
      </p:sp>
      <p:sp>
        <p:nvSpPr>
          <p:cNvPr id="4" name="아래쪽 화살표 3"/>
          <p:cNvSpPr/>
          <p:nvPr/>
        </p:nvSpPr>
        <p:spPr>
          <a:xfrm>
            <a:off x="2498071" y="1659431"/>
            <a:ext cx="340278" cy="22225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2" name="아래쪽 화살표 21"/>
          <p:cNvSpPr/>
          <p:nvPr/>
        </p:nvSpPr>
        <p:spPr>
          <a:xfrm>
            <a:off x="2488873" y="2635908"/>
            <a:ext cx="340278" cy="22225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smtClean="0"/>
              <a:t> </a:t>
            </a:r>
            <a:endParaRPr lang="ko-KR" altLang="en-US" dirty="0"/>
          </a:p>
        </p:txBody>
      </p:sp>
      <p:sp>
        <p:nvSpPr>
          <p:cNvPr id="23" name="아래쪽 화살표 22"/>
          <p:cNvSpPr/>
          <p:nvPr/>
        </p:nvSpPr>
        <p:spPr>
          <a:xfrm>
            <a:off x="2498071" y="3729180"/>
            <a:ext cx="340278" cy="22225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4" name="아래쪽 화살표 23"/>
          <p:cNvSpPr/>
          <p:nvPr/>
        </p:nvSpPr>
        <p:spPr>
          <a:xfrm>
            <a:off x="2498071" y="4751311"/>
            <a:ext cx="340278" cy="22225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" name="직사각형 1"/>
          <p:cNvSpPr/>
          <p:nvPr/>
        </p:nvSpPr>
        <p:spPr>
          <a:xfrm>
            <a:off x="5106708" y="2166641"/>
            <a:ext cx="4799291" cy="3462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 fontAlgn="ctr">
              <a:lnSpc>
                <a:spcPct val="150000"/>
              </a:lnSpc>
              <a:buFont typeface="Arial" charset="0"/>
              <a:buChar char="•"/>
            </a:pPr>
            <a:r>
              <a:rPr lang="ko-KR" altLang="en-US" sz="1100" b="0" dirty="0" smtClean="0">
                <a:solidFill>
                  <a:srgbClr val="000000"/>
                </a:solidFill>
                <a:latin typeface="현대하모니 M" pitchFamily="18" charset="-127"/>
                <a:ea typeface="현대하모니 M" pitchFamily="18" charset="-127"/>
              </a:rPr>
              <a:t>새로운 </a:t>
            </a:r>
            <a:r>
              <a:rPr lang="ko-KR" altLang="en-US" sz="1100" b="0" dirty="0">
                <a:solidFill>
                  <a:srgbClr val="000000"/>
                </a:solidFill>
                <a:latin typeface="현대하모니 M" pitchFamily="18" charset="-127"/>
                <a:ea typeface="현대하모니 M" pitchFamily="18" charset="-127"/>
              </a:rPr>
              <a:t>방법 제시 </a:t>
            </a:r>
            <a:r>
              <a:rPr lang="en-US" altLang="ko-KR" sz="1100" b="0" dirty="0">
                <a:solidFill>
                  <a:srgbClr val="000000"/>
                </a:solidFill>
                <a:latin typeface="현대하모니 M" pitchFamily="18" charset="-127"/>
                <a:ea typeface="현대하모니 M" pitchFamily="18" charset="-127"/>
              </a:rPr>
              <a:t>( </a:t>
            </a:r>
            <a:r>
              <a:rPr lang="ko-KR" altLang="en-US" sz="1100" b="0" dirty="0">
                <a:solidFill>
                  <a:srgbClr val="000000"/>
                </a:solidFill>
                <a:latin typeface="현대하모니 M" pitchFamily="18" charset="-127"/>
                <a:ea typeface="현대하모니 M" pitchFamily="18" charset="-127"/>
              </a:rPr>
              <a:t>기존 </a:t>
            </a:r>
            <a:r>
              <a:rPr lang="en-US" altLang="ko-KR" sz="1100" b="0" dirty="0">
                <a:solidFill>
                  <a:srgbClr val="000000"/>
                </a:solidFill>
                <a:latin typeface="현대하모니 M" pitchFamily="18" charset="-127"/>
                <a:ea typeface="현대하모니 M" pitchFamily="18" charset="-127"/>
              </a:rPr>
              <a:t>: </a:t>
            </a:r>
            <a:r>
              <a:rPr lang="ko-KR" altLang="en-US" sz="1100" b="0" dirty="0">
                <a:solidFill>
                  <a:srgbClr val="000000"/>
                </a:solidFill>
                <a:latin typeface="현대하모니 M" pitchFamily="18" charset="-127"/>
                <a:ea typeface="현대하모니 M" pitchFamily="18" charset="-127"/>
              </a:rPr>
              <a:t>많은 빈도의 단어를 중심으로 </a:t>
            </a:r>
            <a:r>
              <a:rPr lang="ko-KR" altLang="en-US" sz="1100" b="0" dirty="0" smtClean="0">
                <a:solidFill>
                  <a:srgbClr val="000000"/>
                </a:solidFill>
                <a:latin typeface="현대하모니 M" pitchFamily="18" charset="-127"/>
                <a:ea typeface="현대하모니 M" pitchFamily="18" charset="-127"/>
              </a:rPr>
              <a:t>분석 </a:t>
            </a:r>
            <a:r>
              <a:rPr lang="ko-KR" altLang="en-US" sz="1100" b="0" dirty="0" smtClean="0">
                <a:solidFill>
                  <a:srgbClr val="000000"/>
                </a:solidFill>
                <a:latin typeface="현대하모니 M" pitchFamily="18" charset="-127"/>
                <a:ea typeface="현대하모니 M" pitchFamily="18" charset="-127"/>
              </a:rPr>
              <a:t>이외 </a:t>
            </a:r>
            <a:r>
              <a:rPr lang="en-US" altLang="ko-KR" sz="1100" b="0" dirty="0" smtClean="0">
                <a:solidFill>
                  <a:srgbClr val="000000"/>
                </a:solidFill>
                <a:latin typeface="현대하모니 M" pitchFamily="18" charset="-127"/>
                <a:ea typeface="현대하모니 M" pitchFamily="18" charset="-127"/>
              </a:rPr>
              <a:t>) </a:t>
            </a:r>
            <a:endParaRPr lang="en-US" altLang="ko-KR" sz="1100" b="0" dirty="0" smtClean="0">
              <a:solidFill>
                <a:srgbClr val="000000"/>
              </a:solidFill>
              <a:latin typeface="현대하모니 M" pitchFamily="18" charset="-127"/>
              <a:ea typeface="현대하모니 M" pitchFamily="18" charset="-127"/>
            </a:endParaRPr>
          </a:p>
        </p:txBody>
      </p:sp>
      <p:sp>
        <p:nvSpPr>
          <p:cNvPr id="18" name="Text Box 47"/>
          <p:cNvSpPr txBox="1">
            <a:spLocks noChangeArrowheads="1"/>
          </p:cNvSpPr>
          <p:nvPr/>
        </p:nvSpPr>
        <p:spPr bwMode="auto">
          <a:xfrm>
            <a:off x="986310" y="5601886"/>
            <a:ext cx="8919689" cy="48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8" rIns="91435" bIns="45718"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9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5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1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1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1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1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1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1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9pPr>
          </a:lstStyle>
          <a:p>
            <a:pPr defTabSz="914400" latinLnBrk="0">
              <a:spcBef>
                <a:spcPct val="50000"/>
              </a:spcBef>
              <a:buNone/>
            </a:pPr>
            <a:r>
              <a:rPr lang="en-US" altLang="ko-KR" sz="1300" b="0" dirty="0" smtClean="0">
                <a:solidFill>
                  <a:srgbClr val="000000"/>
                </a:solidFill>
                <a:latin typeface="현대하모니 M" pitchFamily="18" charset="-127"/>
                <a:ea typeface="현대하모니 M" pitchFamily="18" charset="-127"/>
                <a:sym typeface="Wingdings" pitchFamily="2" charset="2"/>
              </a:rPr>
              <a:t>* </a:t>
            </a:r>
            <a:r>
              <a:rPr lang="ko-KR" altLang="en-US" sz="1300" b="0" dirty="0" smtClean="0">
                <a:solidFill>
                  <a:srgbClr val="000000"/>
                </a:solidFill>
                <a:latin typeface="현대하모니 M" pitchFamily="18" charset="-127"/>
                <a:ea typeface="현대하모니 M" pitchFamily="18" charset="-127"/>
                <a:sym typeface="Wingdings" pitchFamily="2" charset="2"/>
              </a:rPr>
              <a:t>결과제출물 </a:t>
            </a:r>
            <a:r>
              <a:rPr lang="en-US" altLang="ko-KR" sz="1300" b="0" dirty="0" smtClean="0">
                <a:solidFill>
                  <a:srgbClr val="000000"/>
                </a:solidFill>
                <a:latin typeface="현대하모니 M" pitchFamily="18" charset="-127"/>
                <a:ea typeface="현대하모니 M" pitchFamily="18" charset="-127"/>
                <a:sym typeface="Wingdings" pitchFamily="2" charset="2"/>
              </a:rPr>
              <a:t>: </a:t>
            </a:r>
            <a:r>
              <a:rPr lang="en-US" altLang="ko-KR" sz="1300" b="0" dirty="0">
                <a:solidFill>
                  <a:srgbClr val="000000"/>
                </a:solidFill>
                <a:latin typeface="현대하모니 M" pitchFamily="18" charset="-127"/>
                <a:ea typeface="현대하모니 M" pitchFamily="18" charset="-127"/>
                <a:sym typeface="Wingdings" pitchFamily="2" charset="2"/>
              </a:rPr>
              <a:t>1) </a:t>
            </a:r>
            <a:r>
              <a:rPr lang="ko-KR" altLang="en-US" sz="1300" b="0" dirty="0" err="1">
                <a:latin typeface="현대하모니 M" pitchFamily="18" charset="-127"/>
                <a:ea typeface="현대하모니 M" pitchFamily="18" charset="-127"/>
                <a:sym typeface="Wingdings" pitchFamily="2" charset="2"/>
              </a:rPr>
              <a:t>문서내</a:t>
            </a:r>
            <a:r>
              <a:rPr lang="ko-KR" altLang="en-US" sz="1300" b="0" dirty="0">
                <a:latin typeface="현대하모니 M" pitchFamily="18" charset="-127"/>
                <a:ea typeface="현대하모니 M" pitchFamily="18" charset="-127"/>
                <a:sym typeface="Wingdings" pitchFamily="2" charset="2"/>
              </a:rPr>
              <a:t> 단어 </a:t>
            </a:r>
            <a:r>
              <a:rPr lang="ko-KR" altLang="en-US" sz="1300" b="0" dirty="0">
                <a:solidFill>
                  <a:srgbClr val="000000"/>
                </a:solidFill>
                <a:latin typeface="현대하모니 M" pitchFamily="18" charset="-127"/>
                <a:ea typeface="현대하모니 M" pitchFamily="18" charset="-127"/>
                <a:sym typeface="Wingdings" pitchFamily="2" charset="2"/>
              </a:rPr>
              <a:t>중요도</a:t>
            </a:r>
            <a:r>
              <a:rPr lang="en-US" altLang="ko-KR" sz="1300" b="0" dirty="0">
                <a:solidFill>
                  <a:srgbClr val="000000"/>
                </a:solidFill>
                <a:latin typeface="현대하모니 M" pitchFamily="18" charset="-127"/>
                <a:ea typeface="현대하모니 M" pitchFamily="18" charset="-127"/>
                <a:sym typeface="Wingdings" pitchFamily="2" charset="2"/>
              </a:rPr>
              <a:t>(</a:t>
            </a:r>
            <a:r>
              <a:rPr lang="ko-KR" altLang="en-US" sz="1300" b="0" dirty="0">
                <a:solidFill>
                  <a:srgbClr val="000000"/>
                </a:solidFill>
                <a:latin typeface="현대하모니 M" pitchFamily="18" charset="-127"/>
                <a:ea typeface="현대하모니 M" pitchFamily="18" charset="-127"/>
                <a:sym typeface="Wingdings" pitchFamily="2" charset="2"/>
              </a:rPr>
              <a:t>가중치</a:t>
            </a:r>
            <a:r>
              <a:rPr lang="en-US" altLang="ko-KR" sz="1300" b="0" dirty="0">
                <a:solidFill>
                  <a:srgbClr val="000000"/>
                </a:solidFill>
                <a:latin typeface="현대하모니 M" pitchFamily="18" charset="-127"/>
                <a:ea typeface="현대하모니 M" pitchFamily="18" charset="-127"/>
                <a:sym typeface="Wingdings" pitchFamily="2" charset="2"/>
              </a:rPr>
              <a:t>) </a:t>
            </a:r>
            <a:r>
              <a:rPr lang="ko-KR" altLang="en-US" sz="1300" b="0" dirty="0">
                <a:solidFill>
                  <a:srgbClr val="000000"/>
                </a:solidFill>
                <a:latin typeface="현대하모니 M" pitchFamily="18" charset="-127"/>
                <a:ea typeface="현대하모니 M" pitchFamily="18" charset="-127"/>
                <a:sym typeface="Wingdings" pitchFamily="2" charset="2"/>
              </a:rPr>
              <a:t>계산</a:t>
            </a:r>
            <a:r>
              <a:rPr lang="en-US" altLang="ko-KR" sz="1300" b="0" dirty="0">
                <a:solidFill>
                  <a:srgbClr val="000000"/>
                </a:solidFill>
                <a:latin typeface="현대하모니 M" pitchFamily="18" charset="-127"/>
                <a:ea typeface="현대하모니 M" pitchFamily="18" charset="-127"/>
                <a:sym typeface="Wingdings" pitchFamily="2" charset="2"/>
              </a:rPr>
              <a:t> </a:t>
            </a:r>
            <a:r>
              <a:rPr lang="ko-KR" altLang="en-US" sz="1300" b="0" dirty="0">
                <a:solidFill>
                  <a:srgbClr val="000000"/>
                </a:solidFill>
                <a:latin typeface="현대하모니 M" pitchFamily="18" charset="-127"/>
                <a:ea typeface="현대하모니 M" pitchFamily="18" charset="-127"/>
                <a:sym typeface="Wingdings" pitchFamily="2" charset="2"/>
              </a:rPr>
              <a:t>방법  </a:t>
            </a:r>
            <a:r>
              <a:rPr lang="en-US" altLang="ko-KR" sz="1300" b="0" dirty="0">
                <a:solidFill>
                  <a:srgbClr val="000000"/>
                </a:solidFill>
                <a:latin typeface="현대하모니 M" pitchFamily="18" charset="-127"/>
                <a:ea typeface="현대하모니 M" pitchFamily="18" charset="-127"/>
                <a:sym typeface="Wingdings" pitchFamily="2" charset="2"/>
              </a:rPr>
              <a:t>2) </a:t>
            </a:r>
            <a:r>
              <a:rPr lang="ko-KR" altLang="en-US" sz="1300" b="0" dirty="0">
                <a:solidFill>
                  <a:srgbClr val="000000"/>
                </a:solidFill>
                <a:latin typeface="현대하모니 M" pitchFamily="18" charset="-127"/>
                <a:ea typeface="현대하모니 M" pitchFamily="18" charset="-127"/>
                <a:sym typeface="Wingdings" pitchFamily="2" charset="2"/>
              </a:rPr>
              <a:t>탐색 알고리즘 </a:t>
            </a:r>
            <a:r>
              <a:rPr lang="en-US" altLang="ko-KR" sz="1300" b="0" dirty="0">
                <a:solidFill>
                  <a:srgbClr val="000000"/>
                </a:solidFill>
                <a:latin typeface="현대하모니 M" pitchFamily="18" charset="-127"/>
                <a:ea typeface="현대하모니 M" pitchFamily="18" charset="-127"/>
                <a:sym typeface="Wingdings" pitchFamily="2" charset="2"/>
              </a:rPr>
              <a:t>(</a:t>
            </a:r>
            <a:r>
              <a:rPr lang="ko-KR" altLang="en-US" sz="1300" b="0" dirty="0">
                <a:solidFill>
                  <a:srgbClr val="000000"/>
                </a:solidFill>
                <a:latin typeface="현대하모니 M" pitchFamily="18" charset="-127"/>
                <a:ea typeface="현대하모니 M" pitchFamily="18" charset="-127"/>
                <a:sym typeface="Wingdings" pitchFamily="2" charset="2"/>
              </a:rPr>
              <a:t>분석 방법</a:t>
            </a:r>
            <a:r>
              <a:rPr lang="en-US" altLang="ko-KR" sz="1300" b="0" dirty="0">
                <a:solidFill>
                  <a:srgbClr val="000000"/>
                </a:solidFill>
                <a:latin typeface="현대하모니 M" pitchFamily="18" charset="-127"/>
                <a:ea typeface="현대하모니 M" pitchFamily="18" charset="-127"/>
                <a:sym typeface="Wingdings" pitchFamily="2" charset="2"/>
              </a:rPr>
              <a:t>) </a:t>
            </a:r>
            <a:r>
              <a:rPr lang="ko-KR" altLang="en-US" sz="1300" b="0" dirty="0">
                <a:solidFill>
                  <a:srgbClr val="000000"/>
                </a:solidFill>
                <a:latin typeface="현대하모니 M" pitchFamily="18" charset="-127"/>
                <a:ea typeface="현대하모니 M" pitchFamily="18" charset="-127"/>
                <a:sym typeface="Wingdings" pitchFamily="2" charset="2"/>
              </a:rPr>
              <a:t> </a:t>
            </a:r>
            <a:r>
              <a:rPr lang="en-US" altLang="ko-KR" sz="1300" b="0" dirty="0">
                <a:solidFill>
                  <a:srgbClr val="000000"/>
                </a:solidFill>
                <a:latin typeface="현대하모니 M" pitchFamily="18" charset="-127"/>
                <a:ea typeface="현대하모니 M" pitchFamily="18" charset="-127"/>
                <a:sym typeface="Wingdings" pitchFamily="2" charset="2"/>
              </a:rPr>
              <a:t>3) </a:t>
            </a:r>
            <a:r>
              <a:rPr lang="ko-KR" altLang="en-US" sz="1300" b="0" dirty="0">
                <a:solidFill>
                  <a:srgbClr val="000000"/>
                </a:solidFill>
                <a:latin typeface="현대하모니 M" pitchFamily="18" charset="-127"/>
                <a:ea typeface="현대하모니 M" pitchFamily="18" charset="-127"/>
                <a:sym typeface="Wingdings" pitchFamily="2" charset="2"/>
              </a:rPr>
              <a:t>문제 발췌 </a:t>
            </a:r>
            <a:endParaRPr lang="en-US" altLang="ko-KR" sz="1300" b="0" dirty="0" smtClean="0">
              <a:solidFill>
                <a:srgbClr val="000000"/>
              </a:solidFill>
              <a:latin typeface="현대하모니 M" pitchFamily="18" charset="-127"/>
              <a:ea typeface="현대하모니 M" pitchFamily="18" charset="-127"/>
              <a:sym typeface="Wingdings" pitchFamily="2" charset="2"/>
            </a:endParaRPr>
          </a:p>
        </p:txBody>
      </p:sp>
      <p:sp>
        <p:nvSpPr>
          <p:cNvPr id="19" name="직사각형 18"/>
          <p:cNvSpPr/>
          <p:nvPr/>
        </p:nvSpPr>
        <p:spPr>
          <a:xfrm>
            <a:off x="5116233" y="3053021"/>
            <a:ext cx="4953000" cy="346249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ctr">
              <a:lnSpc>
                <a:spcPct val="150000"/>
              </a:lnSpc>
            </a:pPr>
            <a:r>
              <a:rPr lang="en-US" altLang="ko-KR" sz="1100" b="0" dirty="0" smtClean="0">
                <a:solidFill>
                  <a:srgbClr val="000000"/>
                </a:solidFill>
                <a:latin typeface="현대하모니 M" pitchFamily="18" charset="-127"/>
                <a:ea typeface="현대하모니 M" pitchFamily="18" charset="-127"/>
              </a:rPr>
              <a:t>* </a:t>
            </a:r>
            <a:r>
              <a:rPr lang="ko-KR" altLang="en-US" sz="1100" b="0" dirty="0" smtClean="0">
                <a:solidFill>
                  <a:srgbClr val="000000"/>
                </a:solidFill>
                <a:latin typeface="현대하모니 M" pitchFamily="18" charset="-127"/>
                <a:ea typeface="현대하모니 M" pitchFamily="18" charset="-127"/>
              </a:rPr>
              <a:t>주제 분석</a:t>
            </a:r>
            <a:r>
              <a:rPr lang="en-US" altLang="ko-KR" sz="1100" b="0" dirty="0" smtClean="0">
                <a:solidFill>
                  <a:srgbClr val="000000"/>
                </a:solidFill>
                <a:latin typeface="현대하모니 M" pitchFamily="18" charset="-127"/>
                <a:ea typeface="현대하모니 M" pitchFamily="18" charset="-127"/>
              </a:rPr>
              <a:t>, </a:t>
            </a:r>
            <a:r>
              <a:rPr lang="ko-KR" altLang="en-US" sz="1100" b="0" dirty="0" smtClean="0">
                <a:solidFill>
                  <a:srgbClr val="000000"/>
                </a:solidFill>
                <a:latin typeface="현대하모니 M" pitchFamily="18" charset="-127"/>
                <a:ea typeface="현대하모니 M" pitchFamily="18" charset="-127"/>
              </a:rPr>
              <a:t>연관단어 탐색</a:t>
            </a:r>
            <a:r>
              <a:rPr lang="en-US" altLang="ko-KR" sz="1100" b="0" dirty="0" smtClean="0">
                <a:solidFill>
                  <a:srgbClr val="000000"/>
                </a:solidFill>
                <a:latin typeface="현대하모니 M" pitchFamily="18" charset="-127"/>
                <a:ea typeface="현대하모니 M" pitchFamily="18" charset="-127"/>
              </a:rPr>
              <a:t>, </a:t>
            </a:r>
            <a:r>
              <a:rPr lang="ko-KR" altLang="en-US" sz="1100" b="0" dirty="0" smtClean="0">
                <a:solidFill>
                  <a:srgbClr val="000000"/>
                </a:solidFill>
                <a:latin typeface="현대하모니 M" pitchFamily="18" charset="-127"/>
                <a:ea typeface="현대하모니 M" pitchFamily="18" charset="-127"/>
              </a:rPr>
              <a:t>문맥 탐지 </a:t>
            </a:r>
            <a:r>
              <a:rPr lang="en-US" altLang="ko-KR" sz="1100" b="0" dirty="0" smtClean="0">
                <a:solidFill>
                  <a:srgbClr val="000000"/>
                </a:solidFill>
                <a:latin typeface="현대하모니 M" pitchFamily="18" charset="-127"/>
                <a:ea typeface="현대하모니 M" pitchFamily="18" charset="-127"/>
              </a:rPr>
              <a:t> </a:t>
            </a:r>
            <a:r>
              <a:rPr lang="ko-KR" altLang="en-US" sz="1100" b="0" dirty="0" smtClean="0">
                <a:solidFill>
                  <a:srgbClr val="000000"/>
                </a:solidFill>
                <a:latin typeface="현대하모니 M" pitchFamily="18" charset="-127"/>
                <a:ea typeface="현대하모니 M" pitchFamily="18" charset="-127"/>
              </a:rPr>
              <a:t>등</a:t>
            </a:r>
            <a:endParaRPr lang="en-US" altLang="ko-KR" sz="1100" b="0" dirty="0" smtClean="0">
              <a:solidFill>
                <a:srgbClr val="000000"/>
              </a:solidFill>
              <a:latin typeface="현대하모니 M" pitchFamily="18" charset="-127"/>
              <a:ea typeface="현대하모니 M" pitchFamily="18" charset="-127"/>
            </a:endParaRPr>
          </a:p>
        </p:txBody>
      </p:sp>
      <p:sp>
        <p:nvSpPr>
          <p:cNvPr id="25" name="직사각형 24"/>
          <p:cNvSpPr/>
          <p:nvPr/>
        </p:nvSpPr>
        <p:spPr>
          <a:xfrm>
            <a:off x="5135283" y="4133133"/>
            <a:ext cx="4953000" cy="600164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ctr">
              <a:lnSpc>
                <a:spcPct val="150000"/>
              </a:lnSpc>
            </a:pPr>
            <a:r>
              <a:rPr lang="en-US" altLang="ko-KR" sz="1100" b="0" dirty="0" smtClean="0">
                <a:solidFill>
                  <a:srgbClr val="000000"/>
                </a:solidFill>
                <a:latin typeface="현대하모니 M" pitchFamily="18" charset="-127"/>
                <a:ea typeface="현대하모니 M" pitchFamily="18" charset="-127"/>
              </a:rPr>
              <a:t>* </a:t>
            </a:r>
            <a:r>
              <a:rPr lang="ko-KR" altLang="en-US" sz="1100" b="0" dirty="0" smtClean="0">
                <a:solidFill>
                  <a:srgbClr val="000000"/>
                </a:solidFill>
                <a:latin typeface="현대하모니 M" pitchFamily="18" charset="-127"/>
                <a:ea typeface="현대하모니 M" pitchFamily="18" charset="-127"/>
              </a:rPr>
              <a:t>각 항목 별 문제 발췌</a:t>
            </a:r>
            <a:endParaRPr lang="en-US" altLang="ko-KR" sz="1100" b="0" dirty="0" smtClean="0">
              <a:solidFill>
                <a:srgbClr val="000000"/>
              </a:solidFill>
              <a:latin typeface="현대하모니 M" pitchFamily="18" charset="-127"/>
              <a:ea typeface="현대하모니 M" pitchFamily="18" charset="-127"/>
            </a:endParaRPr>
          </a:p>
          <a:p>
            <a:pPr fontAlgn="ctr">
              <a:lnSpc>
                <a:spcPct val="150000"/>
              </a:lnSpc>
            </a:pPr>
            <a:r>
              <a:rPr lang="en-US" altLang="ko-KR" sz="1100" b="0" dirty="0">
                <a:solidFill>
                  <a:srgbClr val="000000"/>
                </a:solidFill>
                <a:latin typeface="현대하모니 M" pitchFamily="18" charset="-127"/>
                <a:ea typeface="현대하모니 M" pitchFamily="18" charset="-127"/>
              </a:rPr>
              <a:t> </a:t>
            </a:r>
            <a:r>
              <a:rPr lang="en-US" altLang="ko-KR" sz="1100" b="0" dirty="0" smtClean="0">
                <a:solidFill>
                  <a:srgbClr val="000000"/>
                </a:solidFill>
                <a:latin typeface="현대하모니 M" pitchFamily="18" charset="-127"/>
                <a:ea typeface="현대하모니 M" pitchFamily="18" charset="-127"/>
              </a:rPr>
              <a:t>  - </a:t>
            </a:r>
            <a:r>
              <a:rPr lang="ko-KR" altLang="en-US" sz="1100" b="0" dirty="0" smtClean="0">
                <a:solidFill>
                  <a:srgbClr val="000000"/>
                </a:solidFill>
                <a:latin typeface="현대하모니 M" pitchFamily="18" charset="-127"/>
                <a:ea typeface="현대하모니 M" pitchFamily="18" charset="-127"/>
              </a:rPr>
              <a:t>고객불만 </a:t>
            </a:r>
            <a:r>
              <a:rPr lang="en-US" altLang="ko-KR" sz="1100" b="0" dirty="0" smtClean="0">
                <a:solidFill>
                  <a:srgbClr val="000000"/>
                </a:solidFill>
                <a:latin typeface="현대하모니 M" pitchFamily="18" charset="-127"/>
                <a:ea typeface="현대하모니 M" pitchFamily="18" charset="-127"/>
              </a:rPr>
              <a:t>-&gt; </a:t>
            </a:r>
            <a:r>
              <a:rPr lang="ko-KR" altLang="en-US" sz="1100" b="0" dirty="0" smtClean="0">
                <a:solidFill>
                  <a:srgbClr val="000000"/>
                </a:solidFill>
                <a:latin typeface="현대하모니 M" pitchFamily="18" charset="-127"/>
                <a:ea typeface="현대하모니 M" pitchFamily="18" charset="-127"/>
              </a:rPr>
              <a:t>문제 발취 </a:t>
            </a:r>
            <a:r>
              <a:rPr lang="en-US" altLang="ko-KR" sz="1100" b="0" dirty="0" smtClean="0">
                <a:solidFill>
                  <a:srgbClr val="000000"/>
                </a:solidFill>
                <a:latin typeface="현대하모니 M" pitchFamily="18" charset="-127"/>
                <a:ea typeface="현대하모니 M" pitchFamily="18" charset="-127"/>
              </a:rPr>
              <a:t>(</a:t>
            </a:r>
            <a:r>
              <a:rPr lang="ko-KR" altLang="en-US" sz="1100" b="0" dirty="0" smtClean="0">
                <a:solidFill>
                  <a:srgbClr val="000000"/>
                </a:solidFill>
                <a:latin typeface="현대하모니 M" pitchFamily="18" charset="-127"/>
                <a:ea typeface="현대하모니 M" pitchFamily="18" charset="-127"/>
                <a:sym typeface="Wingdings" pitchFamily="2" charset="2"/>
              </a:rPr>
              <a:t>원인</a:t>
            </a:r>
            <a:r>
              <a:rPr lang="en-US" altLang="ko-KR" sz="1100" b="0" dirty="0" smtClean="0">
                <a:solidFill>
                  <a:srgbClr val="000000"/>
                </a:solidFill>
                <a:latin typeface="현대하모니 M" pitchFamily="18" charset="-127"/>
                <a:ea typeface="현대하모니 M" pitchFamily="18" charset="-127"/>
                <a:sym typeface="Wingdings" pitchFamily="2" charset="2"/>
              </a:rPr>
              <a:t>/</a:t>
            </a:r>
            <a:r>
              <a:rPr lang="ko-KR" altLang="en-US" sz="1100" b="0" dirty="0" smtClean="0">
                <a:solidFill>
                  <a:srgbClr val="000000"/>
                </a:solidFill>
                <a:latin typeface="현대하모니 M" pitchFamily="18" charset="-127"/>
                <a:ea typeface="현대하모니 M" pitchFamily="18" charset="-127"/>
                <a:sym typeface="Wingdings" pitchFamily="2" charset="2"/>
              </a:rPr>
              <a:t>현상 등 포함</a:t>
            </a:r>
            <a:r>
              <a:rPr lang="en-US" altLang="ko-KR" sz="1100" b="0" dirty="0" smtClean="0">
                <a:solidFill>
                  <a:srgbClr val="000000"/>
                </a:solidFill>
                <a:latin typeface="현대하모니 M" pitchFamily="18" charset="-127"/>
                <a:ea typeface="현대하모니 M" pitchFamily="18" charset="-127"/>
                <a:sym typeface="Wingdings" pitchFamily="2" charset="2"/>
              </a:rPr>
              <a:t>)</a:t>
            </a:r>
            <a:r>
              <a:rPr lang="ko-KR" altLang="en-US" sz="1100" b="0" dirty="0" smtClean="0">
                <a:solidFill>
                  <a:srgbClr val="000000"/>
                </a:solidFill>
                <a:latin typeface="현대하모니 M" pitchFamily="18" charset="-127"/>
                <a:ea typeface="현대하모니 M" pitchFamily="18" charset="-127"/>
                <a:sym typeface="Wingdings" pitchFamily="2" charset="2"/>
              </a:rPr>
              <a:t> </a:t>
            </a:r>
            <a:r>
              <a:rPr lang="ko-KR" altLang="en-US" sz="1100" b="0" dirty="0" smtClean="0">
                <a:solidFill>
                  <a:srgbClr val="000000"/>
                </a:solidFill>
                <a:latin typeface="현대하모니 M" pitchFamily="18" charset="-127"/>
                <a:ea typeface="현대하모니 M" pitchFamily="18" charset="-127"/>
              </a:rPr>
              <a:t> </a:t>
            </a:r>
            <a:endParaRPr lang="en-US" altLang="ko-KR" sz="1100" b="0" dirty="0" smtClean="0">
              <a:solidFill>
                <a:srgbClr val="000000"/>
              </a:solidFill>
              <a:latin typeface="현대하모니 M" pitchFamily="18" charset="-127"/>
              <a:ea typeface="현대하모니 M" pitchFamily="18" charset="-127"/>
            </a:endParaRPr>
          </a:p>
        </p:txBody>
      </p:sp>
      <p:sp>
        <p:nvSpPr>
          <p:cNvPr id="26" name="직사각형 25"/>
          <p:cNvSpPr/>
          <p:nvPr/>
        </p:nvSpPr>
        <p:spPr>
          <a:xfrm>
            <a:off x="5090131" y="1209784"/>
            <a:ext cx="4953000" cy="346249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ctr">
              <a:lnSpc>
                <a:spcPct val="150000"/>
              </a:lnSpc>
            </a:pPr>
            <a:r>
              <a:rPr lang="en-US" altLang="ko-KR" sz="1100" b="0" dirty="0" smtClean="0">
                <a:solidFill>
                  <a:srgbClr val="000000"/>
                </a:solidFill>
                <a:latin typeface="현대하모니 M" pitchFamily="18" charset="-127"/>
                <a:ea typeface="현대하모니 M" pitchFamily="18" charset="-127"/>
              </a:rPr>
              <a:t>* </a:t>
            </a:r>
            <a:r>
              <a:rPr lang="en-US" altLang="ko-KR" sz="1100" b="0" dirty="0" smtClean="0">
                <a:solidFill>
                  <a:srgbClr val="000000"/>
                </a:solidFill>
                <a:latin typeface="현대하모니 M" pitchFamily="18" charset="-127"/>
                <a:ea typeface="현대하모니 M" pitchFamily="18" charset="-127"/>
              </a:rPr>
              <a:t>4</a:t>
            </a:r>
            <a:r>
              <a:rPr lang="ko-KR" altLang="en-US" sz="1100" b="0" dirty="0" smtClean="0">
                <a:solidFill>
                  <a:srgbClr val="000000"/>
                </a:solidFill>
                <a:latin typeface="현대하모니 M" pitchFamily="18" charset="-127"/>
                <a:ea typeface="현대하모니 M" pitchFamily="18" charset="-127"/>
              </a:rPr>
              <a:t>가지 </a:t>
            </a:r>
            <a:r>
              <a:rPr lang="ko-KR" altLang="en-US" sz="1100" b="0" dirty="0" smtClean="0">
                <a:solidFill>
                  <a:srgbClr val="000000"/>
                </a:solidFill>
                <a:latin typeface="현대하모니 M" pitchFamily="18" charset="-127"/>
                <a:ea typeface="현대하모니 M" pitchFamily="18" charset="-127"/>
              </a:rPr>
              <a:t>항목에 대한 고객 불만 내용 제공 </a:t>
            </a:r>
            <a:endParaRPr lang="en-US" altLang="ko-KR" sz="1100" b="0" dirty="0" smtClean="0">
              <a:solidFill>
                <a:srgbClr val="000000"/>
              </a:solidFill>
              <a:latin typeface="현대하모니 M" pitchFamily="18" charset="-127"/>
              <a:ea typeface="현대하모니 M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192864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디자인 사용자 지정">
  <a:themeElements>
    <a:clrScheme name="디자인 사용자 지정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디자인 사용자 지정">
      <a:majorFont>
        <a:latin typeface="굴림"/>
        <a:ea typeface="굴림"/>
        <a:cs typeface=""/>
      </a:majorFont>
      <a:minorFont>
        <a:latin typeface="굴림"/>
        <a:ea typeface="굴림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디자인 사용자 지정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디자인 사용자 지정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디자인 사용자 지정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디자인 사용자 지정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디자인 사용자 지정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디자인 사용자 지정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디자인 사용자 지정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디자인 사용자 지정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디자인 사용자 지정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디자인 사용자 지정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디자인 사용자 지정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디자인 사용자 지정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디자인 사용자 지정">
  <a:themeElements>
    <a:clrScheme name="디자인 사용자 지정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디자인 사용자 지정">
      <a:majorFont>
        <a:latin typeface="굴림"/>
        <a:ea typeface="굴림"/>
        <a:cs typeface=""/>
      </a:majorFont>
      <a:minorFont>
        <a:latin typeface="굴림"/>
        <a:ea typeface="굴림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디자인 사용자 지정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디자인 사용자 지정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디자인 사용자 지정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디자인 사용자 지정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디자인 사용자 지정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디자인 사용자 지정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디자인 사용자 지정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디자인 사용자 지정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디자인 사용자 지정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디자인 사용자 지정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디자인 사용자 지정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디자인 사용자 지정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4_Office 테마">
  <a:themeElements>
    <a:clrScheme name="14_Office 테마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14_Office 테마">
      <a:majorFont>
        <a:latin typeface="굴림"/>
        <a:ea typeface="굴림"/>
        <a:cs typeface=""/>
      </a:majorFont>
      <a:minorFont>
        <a:latin typeface="굴림"/>
        <a:ea typeface="굴림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4_Office 테마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13022</TotalTime>
  <Words>371</Words>
  <Application>Microsoft Office PowerPoint</Application>
  <PresentationFormat>A4 용지(210x297mm)</PresentationFormat>
  <Paragraphs>34</Paragraphs>
  <Slides>2</Slides>
  <Notes>2</Notes>
  <HiddenSlides>0</HiddenSlides>
  <MMClips>0</MMClips>
  <ScaleCrop>false</ScaleCrop>
  <HeadingPairs>
    <vt:vector size="4" baseType="variant">
      <vt:variant>
        <vt:lpstr>테마</vt:lpstr>
      </vt:variant>
      <vt:variant>
        <vt:i4>3</vt:i4>
      </vt:variant>
      <vt:variant>
        <vt:lpstr>슬라이드 제목</vt:lpstr>
      </vt:variant>
      <vt:variant>
        <vt:i4>2</vt:i4>
      </vt:variant>
    </vt:vector>
  </HeadingPairs>
  <TitlesOfParts>
    <vt:vector size="5" baseType="lpstr">
      <vt:lpstr>디자인 사용자 지정</vt:lpstr>
      <vt:lpstr>1_디자인 사용자 지정</vt:lpstr>
      <vt:lpstr>14_Office 테마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Junsick</dc:creator>
  <cp:lastModifiedBy>성기우</cp:lastModifiedBy>
  <cp:revision>662</cp:revision>
  <cp:lastPrinted>2016-08-22T02:43:16Z</cp:lastPrinted>
  <dcterms:created xsi:type="dcterms:W3CDTF">2012-06-03T16:57:30Z</dcterms:created>
  <dcterms:modified xsi:type="dcterms:W3CDTF">2016-08-22T09:09:37Z</dcterms:modified>
</cp:coreProperties>
</file>