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9A010E-4776-4222-AE9F-613927D6681C}" type="doc">
      <dgm:prSet loTypeId="urn:microsoft.com/office/officeart/2005/8/layout/hProcess9" loCatId="process" qsTypeId="urn:microsoft.com/office/officeart/2005/8/quickstyle/3d4" qsCatId="3D" csTypeId="urn:microsoft.com/office/officeart/2005/8/colors/accent0_3" csCatId="mainScheme" phldr="1"/>
      <dgm:spPr/>
    </dgm:pt>
    <dgm:pt modelId="{A122B526-D39B-42DD-9C61-42D2C7131196}">
      <dgm:prSet phldrT="[텍스트]" custT="1"/>
      <dgm:spPr/>
      <dgm:t>
        <a:bodyPr/>
        <a:lstStyle/>
        <a:p>
          <a:pPr latinLnBrk="1"/>
          <a:r>
            <a:rPr lang="en-US" altLang="ko-KR" sz="1600" b="1" dirty="0">
              <a:solidFill>
                <a:schemeClr val="bg1">
                  <a:lumMod val="95000"/>
                </a:schemeClr>
              </a:solidFill>
            </a:rPr>
            <a:t>5AM </a:t>
          </a:r>
        </a:p>
        <a:p>
          <a:pPr latinLnBrk="1"/>
          <a:r>
            <a:rPr lang="ko-KR" altLang="en-US" sz="1600" b="1" dirty="0">
              <a:solidFill>
                <a:schemeClr val="bg1">
                  <a:lumMod val="95000"/>
                </a:schemeClr>
              </a:solidFill>
            </a:rPr>
            <a:t>온라인 </a:t>
          </a:r>
          <a:endParaRPr lang="en-US" altLang="ko-KR" sz="1600" b="1" dirty="0">
            <a:solidFill>
              <a:schemeClr val="bg1">
                <a:lumMod val="95000"/>
              </a:schemeClr>
            </a:solidFill>
          </a:endParaRPr>
        </a:p>
        <a:p>
          <a:pPr latinLnBrk="1"/>
          <a:r>
            <a:rPr lang="ko-KR" altLang="en-US" sz="1600" b="1" dirty="0">
              <a:solidFill>
                <a:schemeClr val="bg1">
                  <a:lumMod val="95000"/>
                </a:schemeClr>
              </a:solidFill>
            </a:rPr>
            <a:t>기사 송고</a:t>
          </a:r>
        </a:p>
      </dgm:t>
    </dgm:pt>
    <dgm:pt modelId="{7887BA67-7A06-4A19-A641-578EC2BACF1B}" type="parTrans" cxnId="{9A74606C-02AD-4D6A-A621-06C9212A1BED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937B5C1A-39F5-4942-A001-912A46789D37}" type="sibTrans" cxnId="{9A74606C-02AD-4D6A-A621-06C9212A1BED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936DC0ED-FE9A-4CAC-8BA9-E6F2A48EC871}">
      <dgm:prSet phldrT="[텍스트]"/>
      <dgm:spPr/>
      <dgm:t>
        <a:bodyPr/>
        <a:lstStyle/>
        <a:p>
          <a:pPr latinLnBrk="1"/>
          <a:r>
            <a:rPr lang="ko-KR" altLang="en-US" b="1" dirty="0">
              <a:solidFill>
                <a:schemeClr val="bg1">
                  <a:lumMod val="95000"/>
                </a:schemeClr>
              </a:solidFill>
            </a:rPr>
            <a:t>일러스트 교체</a:t>
          </a:r>
        </a:p>
      </dgm:t>
    </dgm:pt>
    <dgm:pt modelId="{849894BA-836D-41D1-AE9D-B312D01ADEDF}" type="parTrans" cxnId="{874D09B6-9636-4A3B-BC09-DE92ADB4B21E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33A5E3E4-8DBA-4CE5-80DD-EC12E8CE08DE}" type="sibTrans" cxnId="{874D09B6-9636-4A3B-BC09-DE92ADB4B21E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59673343-0A93-4A48-A4C2-BEB2817F286A}">
      <dgm:prSet phldrT="[텍스트]"/>
      <dgm:spPr/>
      <dgm:t>
        <a:bodyPr/>
        <a:lstStyle/>
        <a:p>
          <a:pPr latinLnBrk="1"/>
          <a:r>
            <a:rPr lang="en-US" altLang="ko-KR" b="1" dirty="0">
              <a:solidFill>
                <a:schemeClr val="bg1">
                  <a:lumMod val="95000"/>
                </a:schemeClr>
              </a:solidFill>
            </a:rPr>
            <a:t>4:45PM </a:t>
          </a:r>
        </a:p>
        <a:p>
          <a:pPr latinLnBrk="1"/>
          <a:r>
            <a:rPr lang="ko-KR" altLang="en-US" b="1" dirty="0">
              <a:solidFill>
                <a:schemeClr val="bg1">
                  <a:lumMod val="95000"/>
                </a:schemeClr>
              </a:solidFill>
            </a:rPr>
            <a:t>조선 페이스북 기사 일러스트 </a:t>
          </a:r>
          <a:r>
            <a:rPr lang="ko-KR" altLang="en-US" b="1" dirty="0" err="1">
              <a:solidFill>
                <a:schemeClr val="bg1">
                  <a:lumMod val="95000"/>
                </a:schemeClr>
              </a:solidFill>
            </a:rPr>
            <a:t>미교체</a:t>
          </a:r>
          <a:r>
            <a:rPr lang="ko-KR" altLang="en-US" b="1" dirty="0">
              <a:solidFill>
                <a:schemeClr val="bg1">
                  <a:lumMod val="95000"/>
                </a:schemeClr>
              </a:solidFill>
            </a:rPr>
            <a:t> 확인           </a:t>
          </a:r>
          <a:endParaRPr lang="en-US" altLang="ko-KR" b="1" dirty="0">
            <a:solidFill>
              <a:schemeClr val="bg1">
                <a:lumMod val="95000"/>
              </a:schemeClr>
            </a:solidFill>
          </a:endParaRPr>
        </a:p>
        <a:p>
          <a:pPr latinLnBrk="1"/>
          <a:r>
            <a:rPr lang="en-US" altLang="ko-KR" b="1" dirty="0">
              <a:solidFill>
                <a:schemeClr val="bg1">
                  <a:lumMod val="95000"/>
                </a:schemeClr>
              </a:solidFill>
            </a:rPr>
            <a:t>(2</a:t>
          </a:r>
          <a:r>
            <a:rPr lang="ko-KR" altLang="en-US" b="1" dirty="0">
              <a:solidFill>
                <a:schemeClr val="bg1">
                  <a:lumMod val="95000"/>
                </a:schemeClr>
              </a:solidFill>
            </a:rPr>
            <a:t>차 제보</a:t>
          </a:r>
          <a:r>
            <a:rPr lang="en-US" altLang="ko-KR" b="1" dirty="0">
              <a:solidFill>
                <a:schemeClr val="bg1">
                  <a:lumMod val="95000"/>
                </a:schemeClr>
              </a:solidFill>
            </a:rPr>
            <a:t>: </a:t>
          </a:r>
          <a:r>
            <a:rPr lang="ko-KR" altLang="en-US" b="1" dirty="0">
              <a:solidFill>
                <a:schemeClr val="bg1">
                  <a:lumMod val="95000"/>
                </a:schemeClr>
              </a:solidFill>
            </a:rPr>
            <a:t>다른 동료기자</a:t>
          </a:r>
          <a:r>
            <a:rPr lang="en-US" altLang="ko-KR" b="1" dirty="0">
              <a:solidFill>
                <a:schemeClr val="bg1">
                  <a:lumMod val="95000"/>
                </a:schemeClr>
              </a:solidFill>
            </a:rPr>
            <a:t>)</a:t>
          </a:r>
          <a:endParaRPr lang="ko-KR" altLang="en-US" b="1" dirty="0">
            <a:solidFill>
              <a:schemeClr val="bg1">
                <a:lumMod val="95000"/>
              </a:schemeClr>
            </a:solidFill>
          </a:endParaRPr>
        </a:p>
      </dgm:t>
    </dgm:pt>
    <dgm:pt modelId="{A71DD0CC-656B-4EB3-8CF1-8F3E2226902C}" type="parTrans" cxnId="{E2D1FE34-C0F4-45EE-AB91-5CF0402B0E59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92FCE55A-2026-4530-9E49-DABA2FC2EC4D}" type="sibTrans" cxnId="{E2D1FE34-C0F4-45EE-AB91-5CF0402B0E59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034429EA-0FC9-4D72-9CBF-7A3D305DF65F}">
      <dgm:prSet phldrT="[텍스트]" custT="1"/>
      <dgm:spPr/>
      <dgm:t>
        <a:bodyPr/>
        <a:lstStyle/>
        <a:p>
          <a:pPr latinLnBrk="1"/>
          <a:r>
            <a:rPr lang="en-US" altLang="ko-KR" sz="1600" b="1" dirty="0">
              <a:solidFill>
                <a:schemeClr val="bg1">
                  <a:lumMod val="95000"/>
                </a:schemeClr>
              </a:solidFill>
            </a:rPr>
            <a:t>6:30AM </a:t>
          </a:r>
        </a:p>
        <a:p>
          <a:pPr latinLnBrk="1"/>
          <a:r>
            <a:rPr lang="ko-KR" altLang="en-US" sz="1600" b="1" dirty="0">
              <a:solidFill>
                <a:schemeClr val="bg1">
                  <a:lumMod val="95000"/>
                </a:schemeClr>
              </a:solidFill>
            </a:rPr>
            <a:t>일러스트 삽입</a:t>
          </a:r>
        </a:p>
      </dgm:t>
    </dgm:pt>
    <dgm:pt modelId="{6ACF656C-060F-43DC-81D6-0E75268D10AC}" type="parTrans" cxnId="{2E1478B2-8C45-4BA5-9800-4A8B76F4FEB7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DB6DD9D1-3434-42AD-BA1B-21C2C5C158E0}" type="sibTrans" cxnId="{2E1478B2-8C45-4BA5-9800-4A8B76F4FEB7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4E73C62C-5C2F-440B-8D01-4FF9DA84F74E}">
      <dgm:prSet phldrT="[텍스트]"/>
      <dgm:spPr/>
      <dgm:t>
        <a:bodyPr/>
        <a:lstStyle/>
        <a:p>
          <a:pPr latinLnBrk="1"/>
          <a:r>
            <a:rPr lang="en-US" altLang="ko-KR" b="1" dirty="0">
              <a:solidFill>
                <a:schemeClr val="bg1">
                  <a:lumMod val="95000"/>
                </a:schemeClr>
              </a:solidFill>
            </a:rPr>
            <a:t>9AM </a:t>
          </a:r>
        </a:p>
        <a:p>
          <a:pPr latinLnBrk="1"/>
          <a:r>
            <a:rPr lang="ko-KR" altLang="en-US" b="1" dirty="0">
              <a:solidFill>
                <a:schemeClr val="bg1">
                  <a:lumMod val="95000"/>
                </a:schemeClr>
              </a:solidFill>
            </a:rPr>
            <a:t>조국부녀 연상</a:t>
          </a:r>
          <a:endParaRPr lang="en-US" altLang="ko-KR" b="1" dirty="0">
            <a:solidFill>
              <a:schemeClr val="bg1">
                <a:lumMod val="95000"/>
              </a:schemeClr>
            </a:solidFill>
          </a:endParaRPr>
        </a:p>
        <a:p>
          <a:pPr latinLnBrk="1"/>
          <a:r>
            <a:rPr lang="ko-KR" altLang="en-US" b="1" dirty="0">
              <a:solidFill>
                <a:schemeClr val="bg1">
                  <a:lumMod val="95000"/>
                </a:schemeClr>
              </a:solidFill>
            </a:rPr>
            <a:t> </a:t>
          </a:r>
          <a:r>
            <a:rPr lang="en-US" altLang="ko-KR" b="1" dirty="0">
              <a:solidFill>
                <a:schemeClr val="bg1">
                  <a:lumMod val="95000"/>
                </a:schemeClr>
              </a:solidFill>
            </a:rPr>
            <a:t>(1</a:t>
          </a:r>
          <a:r>
            <a:rPr lang="ko-KR" altLang="en-US" b="1" dirty="0">
              <a:solidFill>
                <a:schemeClr val="bg1">
                  <a:lumMod val="95000"/>
                </a:schemeClr>
              </a:solidFill>
            </a:rPr>
            <a:t>차 제보</a:t>
          </a:r>
          <a:r>
            <a:rPr lang="en-US" altLang="ko-KR" b="1" dirty="0">
              <a:solidFill>
                <a:schemeClr val="bg1">
                  <a:lumMod val="95000"/>
                </a:schemeClr>
              </a:solidFill>
            </a:rPr>
            <a:t>: </a:t>
          </a:r>
          <a:r>
            <a:rPr lang="ko-KR" altLang="en-US" b="1" dirty="0">
              <a:solidFill>
                <a:schemeClr val="bg1">
                  <a:lumMod val="95000"/>
                </a:schemeClr>
              </a:solidFill>
            </a:rPr>
            <a:t>동료기자</a:t>
          </a:r>
          <a:r>
            <a:rPr lang="en-US" altLang="ko-KR" b="1" dirty="0">
              <a:solidFill>
                <a:schemeClr val="bg1">
                  <a:lumMod val="95000"/>
                </a:schemeClr>
              </a:solidFill>
            </a:rPr>
            <a:t>)</a:t>
          </a:r>
          <a:endParaRPr lang="ko-KR" altLang="en-US" b="1" dirty="0">
            <a:solidFill>
              <a:schemeClr val="bg1">
                <a:lumMod val="95000"/>
              </a:schemeClr>
            </a:solidFill>
          </a:endParaRPr>
        </a:p>
      </dgm:t>
    </dgm:pt>
    <dgm:pt modelId="{D9923386-F94C-4DB4-9C71-9B416EE1D06E}" type="parTrans" cxnId="{0C6EACAE-6DEE-4CA1-B7AE-A9F5A05248D1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2025A677-9EBD-45B2-A09B-A3FBA55FB342}" type="sibTrans" cxnId="{0C6EACAE-6DEE-4CA1-B7AE-A9F5A05248D1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8FD247C7-49AF-4D62-BB3A-7511FC2EAEA5}">
      <dgm:prSet phldrT="[텍스트]"/>
      <dgm:spPr/>
      <dgm:t>
        <a:bodyPr/>
        <a:lstStyle/>
        <a:p>
          <a:pPr latinLnBrk="1"/>
          <a:r>
            <a:rPr lang="en-US" altLang="ko-KR" b="1" dirty="0">
              <a:solidFill>
                <a:schemeClr val="bg1">
                  <a:lumMod val="95000"/>
                </a:schemeClr>
              </a:solidFill>
            </a:rPr>
            <a:t>SNS </a:t>
          </a:r>
          <a:r>
            <a:rPr lang="ko-KR" altLang="en-US" b="1" dirty="0">
              <a:solidFill>
                <a:schemeClr val="bg1">
                  <a:lumMod val="95000"/>
                </a:schemeClr>
              </a:solidFill>
            </a:rPr>
            <a:t>담당자에게 교체 요청</a:t>
          </a:r>
        </a:p>
      </dgm:t>
    </dgm:pt>
    <dgm:pt modelId="{F8AC4C24-DFC8-4E8F-8053-E7FA1F86AC81}" type="parTrans" cxnId="{689E5058-7EE2-4295-8045-AB7CDF32DA2D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D3FB88D5-1E8E-42EE-965A-377F66EB4218}" type="sibTrans" cxnId="{689E5058-7EE2-4295-8045-AB7CDF32DA2D}">
      <dgm:prSet/>
      <dgm:spPr/>
      <dgm:t>
        <a:bodyPr/>
        <a:lstStyle/>
        <a:p>
          <a:pPr latinLnBrk="1"/>
          <a:endParaRPr lang="ko-KR" altLang="en-US" b="1">
            <a:solidFill>
              <a:schemeClr val="bg1">
                <a:lumMod val="95000"/>
              </a:schemeClr>
            </a:solidFill>
          </a:endParaRPr>
        </a:p>
      </dgm:t>
    </dgm:pt>
    <dgm:pt modelId="{FAB3DFCD-B320-44FC-A36F-1EBF0A65160F}" type="pres">
      <dgm:prSet presAssocID="{999A010E-4776-4222-AE9F-613927D6681C}" presName="CompostProcess" presStyleCnt="0">
        <dgm:presLayoutVars>
          <dgm:dir/>
          <dgm:resizeHandles val="exact"/>
        </dgm:presLayoutVars>
      </dgm:prSet>
      <dgm:spPr/>
    </dgm:pt>
    <dgm:pt modelId="{EC89B361-E600-4EB2-8BD9-6D28ECC6EB92}" type="pres">
      <dgm:prSet presAssocID="{999A010E-4776-4222-AE9F-613927D6681C}" presName="arrow" presStyleLbl="bgShp" presStyleIdx="0" presStyleCnt="1"/>
      <dgm:spPr/>
    </dgm:pt>
    <dgm:pt modelId="{C7FEE49C-414A-42C0-BF46-A5B5BE2CF733}" type="pres">
      <dgm:prSet presAssocID="{999A010E-4776-4222-AE9F-613927D6681C}" presName="linearProcess" presStyleCnt="0"/>
      <dgm:spPr/>
    </dgm:pt>
    <dgm:pt modelId="{1B493785-FBF1-40E9-8F1D-3AA34092EE2E}" type="pres">
      <dgm:prSet presAssocID="{A122B526-D39B-42DD-9C61-42D2C7131196}" presName="textNode" presStyleLbl="node1" presStyleIdx="0" presStyleCnt="6">
        <dgm:presLayoutVars>
          <dgm:bulletEnabled val="1"/>
        </dgm:presLayoutVars>
      </dgm:prSet>
      <dgm:spPr/>
    </dgm:pt>
    <dgm:pt modelId="{27386BDC-8009-42FE-AA05-D11618E9701E}" type="pres">
      <dgm:prSet presAssocID="{937B5C1A-39F5-4942-A001-912A46789D37}" presName="sibTrans" presStyleCnt="0"/>
      <dgm:spPr/>
    </dgm:pt>
    <dgm:pt modelId="{40B7E6CC-1A43-4EF9-8D9F-CD6376D161B7}" type="pres">
      <dgm:prSet presAssocID="{034429EA-0FC9-4D72-9CBF-7A3D305DF65F}" presName="textNode" presStyleLbl="node1" presStyleIdx="1" presStyleCnt="6">
        <dgm:presLayoutVars>
          <dgm:bulletEnabled val="1"/>
        </dgm:presLayoutVars>
      </dgm:prSet>
      <dgm:spPr/>
    </dgm:pt>
    <dgm:pt modelId="{71327F48-B862-44EB-A24B-F8EAB39FE974}" type="pres">
      <dgm:prSet presAssocID="{DB6DD9D1-3434-42AD-BA1B-21C2C5C158E0}" presName="sibTrans" presStyleCnt="0"/>
      <dgm:spPr/>
    </dgm:pt>
    <dgm:pt modelId="{8030F8E4-C8DB-4F41-9119-FCD4A7A3353A}" type="pres">
      <dgm:prSet presAssocID="{4E73C62C-5C2F-440B-8D01-4FF9DA84F74E}" presName="textNode" presStyleLbl="node1" presStyleIdx="2" presStyleCnt="6">
        <dgm:presLayoutVars>
          <dgm:bulletEnabled val="1"/>
        </dgm:presLayoutVars>
      </dgm:prSet>
      <dgm:spPr/>
    </dgm:pt>
    <dgm:pt modelId="{4622F188-3BBB-4FE9-98FF-1DFEC80F63E3}" type="pres">
      <dgm:prSet presAssocID="{2025A677-9EBD-45B2-A09B-A3FBA55FB342}" presName="sibTrans" presStyleCnt="0"/>
      <dgm:spPr/>
    </dgm:pt>
    <dgm:pt modelId="{837077CC-A9A8-4485-8D9E-694234F83DC5}" type="pres">
      <dgm:prSet presAssocID="{936DC0ED-FE9A-4CAC-8BA9-E6F2A48EC871}" presName="textNode" presStyleLbl="node1" presStyleIdx="3" presStyleCnt="6">
        <dgm:presLayoutVars>
          <dgm:bulletEnabled val="1"/>
        </dgm:presLayoutVars>
      </dgm:prSet>
      <dgm:spPr/>
    </dgm:pt>
    <dgm:pt modelId="{0B45155D-011B-4CE9-9ED9-00E0B8C421B6}" type="pres">
      <dgm:prSet presAssocID="{33A5E3E4-8DBA-4CE5-80DD-EC12E8CE08DE}" presName="sibTrans" presStyleCnt="0"/>
      <dgm:spPr/>
    </dgm:pt>
    <dgm:pt modelId="{FE09099C-9B2A-4B26-8A0B-D3B831C70A31}" type="pres">
      <dgm:prSet presAssocID="{59673343-0A93-4A48-A4C2-BEB2817F286A}" presName="textNode" presStyleLbl="node1" presStyleIdx="4" presStyleCnt="6">
        <dgm:presLayoutVars>
          <dgm:bulletEnabled val="1"/>
        </dgm:presLayoutVars>
      </dgm:prSet>
      <dgm:spPr/>
    </dgm:pt>
    <dgm:pt modelId="{2B86B8C4-0588-4E8C-8ECE-31FC5F49F5D3}" type="pres">
      <dgm:prSet presAssocID="{92FCE55A-2026-4530-9E49-DABA2FC2EC4D}" presName="sibTrans" presStyleCnt="0"/>
      <dgm:spPr/>
    </dgm:pt>
    <dgm:pt modelId="{778A7837-ACEE-4FB8-9DF3-2EDD726D338F}" type="pres">
      <dgm:prSet presAssocID="{8FD247C7-49AF-4D62-BB3A-7511FC2EAEA5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EA0C6A07-3D70-4FD0-BC29-56E791F0641F}" type="presOf" srcId="{4E73C62C-5C2F-440B-8D01-4FF9DA84F74E}" destId="{8030F8E4-C8DB-4F41-9119-FCD4A7A3353A}" srcOrd="0" destOrd="0" presId="urn:microsoft.com/office/officeart/2005/8/layout/hProcess9"/>
    <dgm:cxn modelId="{99950820-98A1-4B8C-9F45-8088653B89E7}" type="presOf" srcId="{034429EA-0FC9-4D72-9CBF-7A3D305DF65F}" destId="{40B7E6CC-1A43-4EF9-8D9F-CD6376D161B7}" srcOrd="0" destOrd="0" presId="urn:microsoft.com/office/officeart/2005/8/layout/hProcess9"/>
    <dgm:cxn modelId="{57A54922-C60F-4F10-89E2-41106F0B5177}" type="presOf" srcId="{8FD247C7-49AF-4D62-BB3A-7511FC2EAEA5}" destId="{778A7837-ACEE-4FB8-9DF3-2EDD726D338F}" srcOrd="0" destOrd="0" presId="urn:microsoft.com/office/officeart/2005/8/layout/hProcess9"/>
    <dgm:cxn modelId="{4A123C27-9560-4557-9049-CC39322D7495}" type="presOf" srcId="{999A010E-4776-4222-AE9F-613927D6681C}" destId="{FAB3DFCD-B320-44FC-A36F-1EBF0A65160F}" srcOrd="0" destOrd="0" presId="urn:microsoft.com/office/officeart/2005/8/layout/hProcess9"/>
    <dgm:cxn modelId="{E2D1FE34-C0F4-45EE-AB91-5CF0402B0E59}" srcId="{999A010E-4776-4222-AE9F-613927D6681C}" destId="{59673343-0A93-4A48-A4C2-BEB2817F286A}" srcOrd="4" destOrd="0" parTransId="{A71DD0CC-656B-4EB3-8CF1-8F3E2226902C}" sibTransId="{92FCE55A-2026-4530-9E49-DABA2FC2EC4D}"/>
    <dgm:cxn modelId="{AAD41E3F-20AB-457D-905C-11D6D11F9B1D}" type="presOf" srcId="{936DC0ED-FE9A-4CAC-8BA9-E6F2A48EC871}" destId="{837077CC-A9A8-4485-8D9E-694234F83DC5}" srcOrd="0" destOrd="0" presId="urn:microsoft.com/office/officeart/2005/8/layout/hProcess9"/>
    <dgm:cxn modelId="{9A74606C-02AD-4D6A-A621-06C9212A1BED}" srcId="{999A010E-4776-4222-AE9F-613927D6681C}" destId="{A122B526-D39B-42DD-9C61-42D2C7131196}" srcOrd="0" destOrd="0" parTransId="{7887BA67-7A06-4A19-A641-578EC2BACF1B}" sibTransId="{937B5C1A-39F5-4942-A001-912A46789D37}"/>
    <dgm:cxn modelId="{689E5058-7EE2-4295-8045-AB7CDF32DA2D}" srcId="{999A010E-4776-4222-AE9F-613927D6681C}" destId="{8FD247C7-49AF-4D62-BB3A-7511FC2EAEA5}" srcOrd="5" destOrd="0" parTransId="{F8AC4C24-DFC8-4E8F-8053-E7FA1F86AC81}" sibTransId="{D3FB88D5-1E8E-42EE-965A-377F66EB4218}"/>
    <dgm:cxn modelId="{D583F78D-9707-428E-B1CA-19A29D873308}" type="presOf" srcId="{59673343-0A93-4A48-A4C2-BEB2817F286A}" destId="{FE09099C-9B2A-4B26-8A0B-D3B831C70A31}" srcOrd="0" destOrd="0" presId="urn:microsoft.com/office/officeart/2005/8/layout/hProcess9"/>
    <dgm:cxn modelId="{0C6EACAE-6DEE-4CA1-B7AE-A9F5A05248D1}" srcId="{999A010E-4776-4222-AE9F-613927D6681C}" destId="{4E73C62C-5C2F-440B-8D01-4FF9DA84F74E}" srcOrd="2" destOrd="0" parTransId="{D9923386-F94C-4DB4-9C71-9B416EE1D06E}" sibTransId="{2025A677-9EBD-45B2-A09B-A3FBA55FB342}"/>
    <dgm:cxn modelId="{2E1478B2-8C45-4BA5-9800-4A8B76F4FEB7}" srcId="{999A010E-4776-4222-AE9F-613927D6681C}" destId="{034429EA-0FC9-4D72-9CBF-7A3D305DF65F}" srcOrd="1" destOrd="0" parTransId="{6ACF656C-060F-43DC-81D6-0E75268D10AC}" sibTransId="{DB6DD9D1-3434-42AD-BA1B-21C2C5C158E0}"/>
    <dgm:cxn modelId="{874D09B6-9636-4A3B-BC09-DE92ADB4B21E}" srcId="{999A010E-4776-4222-AE9F-613927D6681C}" destId="{936DC0ED-FE9A-4CAC-8BA9-E6F2A48EC871}" srcOrd="3" destOrd="0" parTransId="{849894BA-836D-41D1-AE9D-B312D01ADEDF}" sibTransId="{33A5E3E4-8DBA-4CE5-80DD-EC12E8CE08DE}"/>
    <dgm:cxn modelId="{FE133CDF-3BB3-4262-ADAD-D8F11E55E53F}" type="presOf" srcId="{A122B526-D39B-42DD-9C61-42D2C7131196}" destId="{1B493785-FBF1-40E9-8F1D-3AA34092EE2E}" srcOrd="0" destOrd="0" presId="urn:microsoft.com/office/officeart/2005/8/layout/hProcess9"/>
    <dgm:cxn modelId="{92BA9F0C-02BD-4F99-9425-5FFA8ABF4513}" type="presParOf" srcId="{FAB3DFCD-B320-44FC-A36F-1EBF0A65160F}" destId="{EC89B361-E600-4EB2-8BD9-6D28ECC6EB92}" srcOrd="0" destOrd="0" presId="urn:microsoft.com/office/officeart/2005/8/layout/hProcess9"/>
    <dgm:cxn modelId="{4A0EC741-5599-444F-84B5-6C49D14E82AA}" type="presParOf" srcId="{FAB3DFCD-B320-44FC-A36F-1EBF0A65160F}" destId="{C7FEE49C-414A-42C0-BF46-A5B5BE2CF733}" srcOrd="1" destOrd="0" presId="urn:microsoft.com/office/officeart/2005/8/layout/hProcess9"/>
    <dgm:cxn modelId="{FCE9C00B-456A-4D51-B690-265127C30A23}" type="presParOf" srcId="{C7FEE49C-414A-42C0-BF46-A5B5BE2CF733}" destId="{1B493785-FBF1-40E9-8F1D-3AA34092EE2E}" srcOrd="0" destOrd="0" presId="urn:microsoft.com/office/officeart/2005/8/layout/hProcess9"/>
    <dgm:cxn modelId="{3C0EA3CD-D88A-4EDB-936B-C16F9FAA00EE}" type="presParOf" srcId="{C7FEE49C-414A-42C0-BF46-A5B5BE2CF733}" destId="{27386BDC-8009-42FE-AA05-D11618E9701E}" srcOrd="1" destOrd="0" presId="urn:microsoft.com/office/officeart/2005/8/layout/hProcess9"/>
    <dgm:cxn modelId="{91C1AAC0-5E1B-494F-8EC8-FF4521EC9C27}" type="presParOf" srcId="{C7FEE49C-414A-42C0-BF46-A5B5BE2CF733}" destId="{40B7E6CC-1A43-4EF9-8D9F-CD6376D161B7}" srcOrd="2" destOrd="0" presId="urn:microsoft.com/office/officeart/2005/8/layout/hProcess9"/>
    <dgm:cxn modelId="{D6B55A0C-83D2-45FE-BAFF-7F43C4289A9E}" type="presParOf" srcId="{C7FEE49C-414A-42C0-BF46-A5B5BE2CF733}" destId="{71327F48-B862-44EB-A24B-F8EAB39FE974}" srcOrd="3" destOrd="0" presId="urn:microsoft.com/office/officeart/2005/8/layout/hProcess9"/>
    <dgm:cxn modelId="{1A1639A2-8AC1-4023-80C0-0B68561BF8AE}" type="presParOf" srcId="{C7FEE49C-414A-42C0-BF46-A5B5BE2CF733}" destId="{8030F8E4-C8DB-4F41-9119-FCD4A7A3353A}" srcOrd="4" destOrd="0" presId="urn:microsoft.com/office/officeart/2005/8/layout/hProcess9"/>
    <dgm:cxn modelId="{0D63EA29-F16C-4483-992D-DE26550A8C99}" type="presParOf" srcId="{C7FEE49C-414A-42C0-BF46-A5B5BE2CF733}" destId="{4622F188-3BBB-4FE9-98FF-1DFEC80F63E3}" srcOrd="5" destOrd="0" presId="urn:microsoft.com/office/officeart/2005/8/layout/hProcess9"/>
    <dgm:cxn modelId="{FFCE15A2-C40F-409C-812B-022ACFBE5959}" type="presParOf" srcId="{C7FEE49C-414A-42C0-BF46-A5B5BE2CF733}" destId="{837077CC-A9A8-4485-8D9E-694234F83DC5}" srcOrd="6" destOrd="0" presId="urn:microsoft.com/office/officeart/2005/8/layout/hProcess9"/>
    <dgm:cxn modelId="{3429404E-4F3E-41A7-9BB8-42E97B59E483}" type="presParOf" srcId="{C7FEE49C-414A-42C0-BF46-A5B5BE2CF733}" destId="{0B45155D-011B-4CE9-9ED9-00E0B8C421B6}" srcOrd="7" destOrd="0" presId="urn:microsoft.com/office/officeart/2005/8/layout/hProcess9"/>
    <dgm:cxn modelId="{78739C24-5116-4393-A9BD-758076990DE5}" type="presParOf" srcId="{C7FEE49C-414A-42C0-BF46-A5B5BE2CF733}" destId="{FE09099C-9B2A-4B26-8A0B-D3B831C70A31}" srcOrd="8" destOrd="0" presId="urn:microsoft.com/office/officeart/2005/8/layout/hProcess9"/>
    <dgm:cxn modelId="{3720DA99-D6F0-4CA2-8270-068958222387}" type="presParOf" srcId="{C7FEE49C-414A-42C0-BF46-A5B5BE2CF733}" destId="{2B86B8C4-0588-4E8C-8ECE-31FC5F49F5D3}" srcOrd="9" destOrd="0" presId="urn:microsoft.com/office/officeart/2005/8/layout/hProcess9"/>
    <dgm:cxn modelId="{AEFAE03E-37E0-4455-8C4C-675D7BCC51AC}" type="presParOf" srcId="{C7FEE49C-414A-42C0-BF46-A5B5BE2CF733}" destId="{778A7837-ACEE-4FB8-9DF3-2EDD726D338F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89B361-E600-4EB2-8BD9-6D28ECC6EB92}">
      <dsp:nvSpPr>
        <dsp:cNvPr id="0" name=""/>
        <dsp:cNvSpPr/>
      </dsp:nvSpPr>
      <dsp:spPr>
        <a:xfrm>
          <a:off x="811063" y="0"/>
          <a:ext cx="9192053" cy="6083559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493785-FBF1-40E9-8F1D-3AA34092EE2E}">
      <dsp:nvSpPr>
        <dsp:cNvPr id="0" name=""/>
        <dsp:cNvSpPr/>
      </dsp:nvSpPr>
      <dsp:spPr>
        <a:xfrm>
          <a:off x="3712" y="1825067"/>
          <a:ext cx="1709929" cy="243342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b="1" kern="1200" dirty="0">
              <a:solidFill>
                <a:schemeClr val="bg1">
                  <a:lumMod val="95000"/>
                </a:schemeClr>
              </a:solidFill>
            </a:rPr>
            <a:t>5AM </a:t>
          </a:r>
        </a:p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b="1" kern="1200" dirty="0">
              <a:solidFill>
                <a:schemeClr val="bg1">
                  <a:lumMod val="95000"/>
                </a:schemeClr>
              </a:solidFill>
            </a:rPr>
            <a:t>온라인 </a:t>
          </a:r>
          <a:endParaRPr lang="en-US" altLang="ko-KR" sz="1600" b="1" kern="1200" dirty="0">
            <a:solidFill>
              <a:schemeClr val="bg1">
                <a:lumMod val="95000"/>
              </a:schemeClr>
            </a:solidFill>
          </a:endParaRPr>
        </a:p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b="1" kern="1200" dirty="0">
              <a:solidFill>
                <a:schemeClr val="bg1">
                  <a:lumMod val="95000"/>
                </a:schemeClr>
              </a:solidFill>
            </a:rPr>
            <a:t>기사 송고</a:t>
          </a:r>
        </a:p>
      </dsp:txBody>
      <dsp:txXfrm>
        <a:off x="87184" y="1908539"/>
        <a:ext cx="1542985" cy="2266479"/>
      </dsp:txXfrm>
    </dsp:sp>
    <dsp:sp modelId="{40B7E6CC-1A43-4EF9-8D9F-CD6376D161B7}">
      <dsp:nvSpPr>
        <dsp:cNvPr id="0" name=""/>
        <dsp:cNvSpPr/>
      </dsp:nvSpPr>
      <dsp:spPr>
        <a:xfrm>
          <a:off x="1823077" y="1825067"/>
          <a:ext cx="1709929" cy="243342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b="1" kern="1200" dirty="0">
              <a:solidFill>
                <a:schemeClr val="bg1">
                  <a:lumMod val="95000"/>
                </a:schemeClr>
              </a:solidFill>
            </a:rPr>
            <a:t>6:30AM </a:t>
          </a:r>
        </a:p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b="1" kern="1200" dirty="0">
              <a:solidFill>
                <a:schemeClr val="bg1">
                  <a:lumMod val="95000"/>
                </a:schemeClr>
              </a:solidFill>
            </a:rPr>
            <a:t>일러스트 삽입</a:t>
          </a:r>
        </a:p>
      </dsp:txBody>
      <dsp:txXfrm>
        <a:off x="1906549" y="1908539"/>
        <a:ext cx="1542985" cy="2266479"/>
      </dsp:txXfrm>
    </dsp:sp>
    <dsp:sp modelId="{8030F8E4-C8DB-4F41-9119-FCD4A7A3353A}">
      <dsp:nvSpPr>
        <dsp:cNvPr id="0" name=""/>
        <dsp:cNvSpPr/>
      </dsp:nvSpPr>
      <dsp:spPr>
        <a:xfrm>
          <a:off x="3642442" y="1825067"/>
          <a:ext cx="1709929" cy="243342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b="1" kern="1200" dirty="0">
              <a:solidFill>
                <a:schemeClr val="bg1">
                  <a:lumMod val="95000"/>
                </a:schemeClr>
              </a:solidFill>
            </a:rPr>
            <a:t>9AM </a:t>
          </a:r>
        </a:p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b="1" kern="1200" dirty="0">
              <a:solidFill>
                <a:schemeClr val="bg1">
                  <a:lumMod val="95000"/>
                </a:schemeClr>
              </a:solidFill>
            </a:rPr>
            <a:t>조국부녀 연상</a:t>
          </a:r>
          <a:endParaRPr lang="en-US" altLang="ko-KR" sz="1500" b="1" kern="1200" dirty="0">
            <a:solidFill>
              <a:schemeClr val="bg1">
                <a:lumMod val="95000"/>
              </a:schemeClr>
            </a:solidFill>
          </a:endParaRPr>
        </a:p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b="1" kern="1200" dirty="0">
              <a:solidFill>
                <a:schemeClr val="bg1">
                  <a:lumMod val="95000"/>
                </a:schemeClr>
              </a:solidFill>
            </a:rPr>
            <a:t> </a:t>
          </a:r>
          <a:r>
            <a:rPr lang="en-US" altLang="ko-KR" sz="1500" b="1" kern="1200" dirty="0">
              <a:solidFill>
                <a:schemeClr val="bg1">
                  <a:lumMod val="95000"/>
                </a:schemeClr>
              </a:solidFill>
            </a:rPr>
            <a:t>(1</a:t>
          </a:r>
          <a:r>
            <a:rPr lang="ko-KR" altLang="en-US" sz="1500" b="1" kern="1200" dirty="0">
              <a:solidFill>
                <a:schemeClr val="bg1">
                  <a:lumMod val="95000"/>
                </a:schemeClr>
              </a:solidFill>
            </a:rPr>
            <a:t>차 제보</a:t>
          </a:r>
          <a:r>
            <a:rPr lang="en-US" altLang="ko-KR" sz="1500" b="1" kern="1200" dirty="0">
              <a:solidFill>
                <a:schemeClr val="bg1">
                  <a:lumMod val="95000"/>
                </a:schemeClr>
              </a:solidFill>
            </a:rPr>
            <a:t>: </a:t>
          </a:r>
          <a:r>
            <a:rPr lang="ko-KR" altLang="en-US" sz="1500" b="1" kern="1200" dirty="0">
              <a:solidFill>
                <a:schemeClr val="bg1">
                  <a:lumMod val="95000"/>
                </a:schemeClr>
              </a:solidFill>
            </a:rPr>
            <a:t>동료기자</a:t>
          </a:r>
          <a:r>
            <a:rPr lang="en-US" altLang="ko-KR" sz="1500" b="1" kern="1200" dirty="0">
              <a:solidFill>
                <a:schemeClr val="bg1">
                  <a:lumMod val="95000"/>
                </a:schemeClr>
              </a:solidFill>
            </a:rPr>
            <a:t>)</a:t>
          </a:r>
          <a:endParaRPr lang="ko-KR" altLang="en-US" sz="1500" b="1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3725914" y="1908539"/>
        <a:ext cx="1542985" cy="2266479"/>
      </dsp:txXfrm>
    </dsp:sp>
    <dsp:sp modelId="{837077CC-A9A8-4485-8D9E-694234F83DC5}">
      <dsp:nvSpPr>
        <dsp:cNvPr id="0" name=""/>
        <dsp:cNvSpPr/>
      </dsp:nvSpPr>
      <dsp:spPr>
        <a:xfrm>
          <a:off x="5461807" y="1825067"/>
          <a:ext cx="1709929" cy="243342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b="1" kern="1200" dirty="0">
              <a:solidFill>
                <a:schemeClr val="bg1">
                  <a:lumMod val="95000"/>
                </a:schemeClr>
              </a:solidFill>
            </a:rPr>
            <a:t>일러스트 교체</a:t>
          </a:r>
        </a:p>
      </dsp:txBody>
      <dsp:txXfrm>
        <a:off x="5545279" y="1908539"/>
        <a:ext cx="1542985" cy="2266479"/>
      </dsp:txXfrm>
    </dsp:sp>
    <dsp:sp modelId="{FE09099C-9B2A-4B26-8A0B-D3B831C70A31}">
      <dsp:nvSpPr>
        <dsp:cNvPr id="0" name=""/>
        <dsp:cNvSpPr/>
      </dsp:nvSpPr>
      <dsp:spPr>
        <a:xfrm>
          <a:off x="7281172" y="1825067"/>
          <a:ext cx="1709929" cy="243342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b="1" kern="1200" dirty="0">
              <a:solidFill>
                <a:schemeClr val="bg1">
                  <a:lumMod val="95000"/>
                </a:schemeClr>
              </a:solidFill>
            </a:rPr>
            <a:t>4:45PM </a:t>
          </a:r>
        </a:p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500" b="1" kern="1200" dirty="0">
              <a:solidFill>
                <a:schemeClr val="bg1">
                  <a:lumMod val="95000"/>
                </a:schemeClr>
              </a:solidFill>
            </a:rPr>
            <a:t>조선 페이스북 기사 일러스트 </a:t>
          </a:r>
          <a:r>
            <a:rPr lang="ko-KR" altLang="en-US" sz="1500" b="1" kern="1200" dirty="0" err="1">
              <a:solidFill>
                <a:schemeClr val="bg1">
                  <a:lumMod val="95000"/>
                </a:schemeClr>
              </a:solidFill>
            </a:rPr>
            <a:t>미교체</a:t>
          </a:r>
          <a:r>
            <a:rPr lang="ko-KR" altLang="en-US" sz="1500" b="1" kern="1200" dirty="0">
              <a:solidFill>
                <a:schemeClr val="bg1">
                  <a:lumMod val="95000"/>
                </a:schemeClr>
              </a:solidFill>
            </a:rPr>
            <a:t> 확인           </a:t>
          </a:r>
          <a:endParaRPr lang="en-US" altLang="ko-KR" sz="1500" b="1" kern="1200" dirty="0">
            <a:solidFill>
              <a:schemeClr val="bg1">
                <a:lumMod val="95000"/>
              </a:schemeClr>
            </a:solidFill>
          </a:endParaRPr>
        </a:p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b="1" kern="1200" dirty="0">
              <a:solidFill>
                <a:schemeClr val="bg1">
                  <a:lumMod val="95000"/>
                </a:schemeClr>
              </a:solidFill>
            </a:rPr>
            <a:t>(2</a:t>
          </a:r>
          <a:r>
            <a:rPr lang="ko-KR" altLang="en-US" sz="1500" b="1" kern="1200" dirty="0">
              <a:solidFill>
                <a:schemeClr val="bg1">
                  <a:lumMod val="95000"/>
                </a:schemeClr>
              </a:solidFill>
            </a:rPr>
            <a:t>차 제보</a:t>
          </a:r>
          <a:r>
            <a:rPr lang="en-US" altLang="ko-KR" sz="1500" b="1" kern="1200" dirty="0">
              <a:solidFill>
                <a:schemeClr val="bg1">
                  <a:lumMod val="95000"/>
                </a:schemeClr>
              </a:solidFill>
            </a:rPr>
            <a:t>: </a:t>
          </a:r>
          <a:r>
            <a:rPr lang="ko-KR" altLang="en-US" sz="1500" b="1" kern="1200" dirty="0">
              <a:solidFill>
                <a:schemeClr val="bg1">
                  <a:lumMod val="95000"/>
                </a:schemeClr>
              </a:solidFill>
            </a:rPr>
            <a:t>다른 동료기자</a:t>
          </a:r>
          <a:r>
            <a:rPr lang="en-US" altLang="ko-KR" sz="1500" b="1" kern="1200" dirty="0">
              <a:solidFill>
                <a:schemeClr val="bg1">
                  <a:lumMod val="95000"/>
                </a:schemeClr>
              </a:solidFill>
            </a:rPr>
            <a:t>)</a:t>
          </a:r>
          <a:endParaRPr lang="ko-KR" altLang="en-US" sz="1500" b="1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7364644" y="1908539"/>
        <a:ext cx="1542985" cy="2266479"/>
      </dsp:txXfrm>
    </dsp:sp>
    <dsp:sp modelId="{778A7837-ACEE-4FB8-9DF3-2EDD726D338F}">
      <dsp:nvSpPr>
        <dsp:cNvPr id="0" name=""/>
        <dsp:cNvSpPr/>
      </dsp:nvSpPr>
      <dsp:spPr>
        <a:xfrm>
          <a:off x="9100537" y="1825067"/>
          <a:ext cx="1709929" cy="243342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b="1" kern="1200" dirty="0">
              <a:solidFill>
                <a:schemeClr val="bg1">
                  <a:lumMod val="95000"/>
                </a:schemeClr>
              </a:solidFill>
            </a:rPr>
            <a:t>SNS </a:t>
          </a:r>
          <a:r>
            <a:rPr lang="ko-KR" altLang="en-US" sz="1500" b="1" kern="1200" dirty="0">
              <a:solidFill>
                <a:schemeClr val="bg1">
                  <a:lumMod val="95000"/>
                </a:schemeClr>
              </a:solidFill>
            </a:rPr>
            <a:t>담당자에게 교체 요청</a:t>
          </a:r>
        </a:p>
      </dsp:txBody>
      <dsp:txXfrm>
        <a:off x="9184009" y="1908539"/>
        <a:ext cx="1542985" cy="22664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1D3C31-75AA-4272-B81A-75BA2569D7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FCD39E3-40ED-46D6-A622-878402CCD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CE1E7E4-B278-42A6-96A0-493A9AC4F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42648D-3F88-4BA9-B137-9FDB8AF30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A14691-177C-4C30-8FA1-7BA7B20F9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0827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8F1D85-E201-4B33-902B-700B8688A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24532FE-DA3C-440F-BB88-B8E62B6C3C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4AB9674-DCD5-4A09-937F-263C649B0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BCB02E-8A64-4EE8-A00C-E41FE28B9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F469B40-1AFD-4DCD-8134-7D09E646C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110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EA6695D-FE78-4EBF-AF04-CF7C2B0DAC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4622E35-0621-4A77-A3E2-B6CF099CF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9891C8-D2F6-4979-9811-C557BB60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99A1E5-8DCA-4E94-BFCF-7836F9E36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EB7D7BA-8950-4179-8F5D-DC5C0704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492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5CEBE2-BC72-4D98-A1AD-0DF5911CE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9FE72D7-8F0B-451B-928C-A064460C46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619F20B-C572-448E-A1E2-A6266D84A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0CB3A4A-0F34-458B-9627-66D198BE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11D0510-BF0B-489B-9A42-561DAD853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49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A54637-DEE6-4A58-9E01-311535EEE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32CC58D-F708-4766-A178-1F1FF028F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2F547AE-1467-4028-A41F-F232B1F58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30D141E-8784-4B5D-BE54-C5D0D0686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9D917F-BC0E-460C-8C47-93D44F681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102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01412F-0058-4390-82CC-9022DF486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8B532D-6EB8-4BB5-AB8C-3609E585B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A77CEDE-90CE-472B-93E2-F0161246B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0DE347D-7698-46DF-9C2C-670633260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A3BBC02-B4FE-4F01-8D79-EBDC7421F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A4BB91A-0003-46E0-9EDC-70B1DBBAC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444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DA921E-E1D5-4DC6-93F0-201CFF9D1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D9F7379-2AFC-409E-9C84-8892E13E1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BED6D3F-054C-4CB8-8E6E-7CE53930A3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881725F-92E2-4D88-95ED-953F925A0B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83C6C8A-2F36-4ED9-A0A0-42B990F0B9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7367294-2769-4864-8EF2-B3A931ECC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5A45340-E436-4B65-95D5-D7568D0E3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24EED20-34AE-4F51-A483-CF15BDE3E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4199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A73CCD-DCAF-43E2-9F1F-B88127DC2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ACA0A32-36C2-4204-B1F7-D322A8731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C4144D7-8388-4982-9956-580208C75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BCF1288-3AA6-452C-9D8C-C51A41D3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0494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915608C-562B-4720-ADB0-2F079963A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7687C63-2669-43A6-AD38-7E155D6E8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02A4805-53D3-4C2E-BFAC-8365CF1CB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0334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94B196-AB8D-44D7-BCB2-37334725E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8F63B7A-56B3-4DC2-B5B4-110965BDA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94368CB-28A1-4976-8694-EEB2C3632E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739DC14-72E2-4C43-AFA5-E7BDAF3A5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DAC063E-2488-41F6-ABD6-8BF8A303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6AF9E84-0B76-47DF-8052-2779E2DAD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95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E33241-AC1F-4C1B-BDE0-02A24E7C4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D824218-6430-411F-BC88-7C48EFCE52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8F3A9F1-4FD5-46CC-99DA-2040CF9C6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BB75E6B-580D-4730-9A11-5BB0AD142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6FB927C-4A54-4C67-8AF2-2BAB8C1E9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46A779F-B3FD-4641-8601-6457E86E9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280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EACE8D6-D757-495F-9939-9E711BE29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6AC1772-5BEF-4C0E-BB8B-FA54C23376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5F31BE-473E-49BA-84A1-6A00D25CD6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8529D-E21D-4EEF-ACDE-2C85FE89B941}" type="datetimeFigureOut">
              <a:rPr lang="ko-KR" altLang="en-US" smtClean="0"/>
              <a:t>2021-07-21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20C8BC-AACA-4479-AA10-D621C6D3BA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3B2D0B9-68BE-4FDF-9691-DE88EFA4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868C4-FC8F-4E00-B633-20B690BAB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8209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22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6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제목 1">
            <a:extLst>
              <a:ext uri="{FF2B5EF4-FFF2-40B4-BE49-F238E27FC236}">
                <a16:creationId xmlns:a16="http://schemas.microsoft.com/office/drawing/2014/main" id="{69412832-969B-4155-8DAA-D440282EAD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36636" y="1684700"/>
            <a:ext cx="5760846" cy="1475569"/>
          </a:xfrm>
        </p:spPr>
        <p:txBody>
          <a:bodyPr>
            <a:normAutofit/>
          </a:bodyPr>
          <a:lstStyle/>
          <a:p>
            <a:r>
              <a:rPr lang="en-US" altLang="ko-KR" sz="5400">
                <a:solidFill>
                  <a:schemeClr val="tx2"/>
                </a:solidFill>
              </a:rPr>
              <a:t>Myth-take</a:t>
            </a:r>
            <a:endParaRPr lang="ko-KR" altLang="en-US" sz="5400" dirty="0">
              <a:solidFill>
                <a:schemeClr val="tx2"/>
              </a:solidFill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040DC09-0875-4D6D-8C8C-3A22639D2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424" y="4327055"/>
            <a:ext cx="5760846" cy="682079"/>
          </a:xfrm>
        </p:spPr>
        <p:txBody>
          <a:bodyPr>
            <a:noAutofit/>
          </a:bodyPr>
          <a:lstStyle/>
          <a:p>
            <a:r>
              <a:rPr lang="ko-KR" altLang="en-US" sz="2000">
                <a:solidFill>
                  <a:schemeClr val="tx2"/>
                </a:solidFill>
              </a:rPr>
              <a:t>채영길</a:t>
            </a:r>
            <a:endParaRPr lang="en-US" altLang="ko-KR" sz="2000">
              <a:solidFill>
                <a:schemeClr val="tx2"/>
              </a:solidFill>
            </a:endParaRPr>
          </a:p>
          <a:p>
            <a:r>
              <a:rPr lang="ko-KR" altLang="en-US" sz="2000">
                <a:solidFill>
                  <a:schemeClr val="tx2"/>
                </a:solidFill>
              </a:rPr>
              <a:t>한국외국어대학교</a:t>
            </a:r>
            <a:endParaRPr lang="en-US" altLang="ko-KR" sz="2000">
              <a:solidFill>
                <a:schemeClr val="tx2"/>
              </a:solidFill>
            </a:endParaRPr>
          </a:p>
          <a:p>
            <a:r>
              <a:rPr lang="ko-KR" altLang="en-US" sz="2000">
                <a:solidFill>
                  <a:schemeClr val="tx2"/>
                </a:solidFill>
              </a:rPr>
              <a:t>미디어커뮤니케이션학부</a:t>
            </a:r>
            <a:endParaRPr lang="ko-KR" alt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875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D758A0E-EDF3-4C8A-9AAF-B84F8014E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FE9855-A391-40A9-A6FA-BAC94FB543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C80AF04-290D-4B75-A35D-671BC8363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998376"/>
            <a:ext cx="9833548" cy="512569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tx2"/>
                </a:solidFill>
              </a:rPr>
              <a:t>”지난해 </a:t>
            </a:r>
            <a:r>
              <a:rPr lang="en-US" altLang="ko-KR" sz="2400" dirty="0">
                <a:solidFill>
                  <a:schemeClr val="tx2"/>
                </a:solidFill>
              </a:rPr>
              <a:t>7</a:t>
            </a:r>
            <a:r>
              <a:rPr lang="ko-KR" altLang="en-US" sz="2400" dirty="0">
                <a:solidFill>
                  <a:schemeClr val="tx2"/>
                </a:solidFill>
              </a:rPr>
              <a:t>월 울산의 한 </a:t>
            </a:r>
            <a:r>
              <a:rPr lang="ko-KR" altLang="en-US" sz="2400" dirty="0" err="1">
                <a:solidFill>
                  <a:schemeClr val="tx2"/>
                </a:solidFill>
              </a:rPr>
              <a:t>모텔방</a:t>
            </a:r>
            <a:r>
              <a:rPr lang="en-US" altLang="ko-KR" sz="2400" dirty="0">
                <a:solidFill>
                  <a:schemeClr val="tx2"/>
                </a:solidFill>
              </a:rPr>
              <a:t>. </a:t>
            </a:r>
            <a:r>
              <a:rPr lang="ko-KR" altLang="en-US" sz="2400" dirty="0">
                <a:solidFill>
                  <a:schemeClr val="tx2"/>
                </a:solidFill>
              </a:rPr>
              <a:t>여성 </a:t>
            </a:r>
            <a:r>
              <a:rPr lang="en-US" altLang="ko-KR" sz="2400" dirty="0">
                <a:solidFill>
                  <a:schemeClr val="tx2"/>
                </a:solidFill>
              </a:rPr>
              <a:t>A(20)</a:t>
            </a:r>
            <a:r>
              <a:rPr lang="ko-KR" altLang="en-US" sz="2400" dirty="0">
                <a:solidFill>
                  <a:schemeClr val="tx2"/>
                </a:solidFill>
              </a:rPr>
              <a:t>씨는 채팅 앱으로 만난 </a:t>
            </a:r>
            <a:r>
              <a:rPr lang="en-US" altLang="ko-KR" sz="2400" dirty="0">
                <a:solidFill>
                  <a:schemeClr val="tx2"/>
                </a:solidFill>
              </a:rPr>
              <a:t>50</a:t>
            </a:r>
            <a:r>
              <a:rPr lang="ko-KR" altLang="en-US" sz="2400" dirty="0">
                <a:solidFill>
                  <a:schemeClr val="tx2"/>
                </a:solidFill>
              </a:rPr>
              <a:t>대 남성에게 “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먼저 </a:t>
            </a:r>
            <a:r>
              <a:rPr lang="ko-KR" altLang="en-US" sz="2600" b="1" dirty="0" err="1">
                <a:solidFill>
                  <a:schemeClr val="accent2">
                    <a:lumMod val="50000"/>
                  </a:schemeClr>
                </a:solidFill>
              </a:rPr>
              <a:t>씻으라”고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 했다</a:t>
            </a:r>
            <a:r>
              <a:rPr lang="en-US" altLang="ko-KR" sz="2400" dirty="0">
                <a:solidFill>
                  <a:schemeClr val="tx2"/>
                </a:solidFill>
              </a:rPr>
              <a:t>. 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욕실문이 닫히고 샤워기 물 소리가 들리자 </a:t>
            </a:r>
            <a:r>
              <a:rPr lang="en-US" altLang="ko-KR" sz="2600" b="1" dirty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씨는 침대에서 바로 일어나 남성의 옷을 뒤져 현금 </a:t>
            </a:r>
            <a:r>
              <a:rPr lang="en-US" altLang="ko-KR" sz="2600" b="1" dirty="0">
                <a:solidFill>
                  <a:schemeClr val="accent2">
                    <a:lumMod val="50000"/>
                  </a:schemeClr>
                </a:solidFill>
              </a:rPr>
              <a:t>35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만원과 신분증</a:t>
            </a:r>
            <a:r>
              <a:rPr lang="en-US" altLang="ko-KR" sz="2600" b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신용카드가 든 지갑을 챙겼다</a:t>
            </a:r>
            <a:r>
              <a:rPr lang="en-US" altLang="ko-KR" sz="2600" b="1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이후 조용히 객실문을 닫고 쏜살같이 모텔 밖으로 나왔다</a:t>
            </a:r>
            <a:r>
              <a:rPr lang="en-US" altLang="ko-KR" sz="2400" dirty="0">
                <a:solidFill>
                  <a:schemeClr val="tx2"/>
                </a:solidFill>
              </a:rPr>
              <a:t>. </a:t>
            </a:r>
            <a:r>
              <a:rPr lang="ko-KR" altLang="en-US" sz="2400" dirty="0">
                <a:solidFill>
                  <a:schemeClr val="tx2"/>
                </a:solidFill>
              </a:rPr>
              <a:t>모텔 부근에는 친구인 </a:t>
            </a:r>
            <a:r>
              <a:rPr lang="en-US" altLang="ko-KR" sz="2400" dirty="0">
                <a:solidFill>
                  <a:schemeClr val="tx2"/>
                </a:solidFill>
              </a:rPr>
              <a:t>21</a:t>
            </a:r>
            <a:r>
              <a:rPr lang="ko-KR" altLang="en-US" sz="2400" dirty="0">
                <a:solidFill>
                  <a:schemeClr val="tx2"/>
                </a:solidFill>
              </a:rPr>
              <a:t>세 남성 </a:t>
            </a:r>
            <a:r>
              <a:rPr lang="en-US" altLang="ko-KR" sz="2400" dirty="0">
                <a:solidFill>
                  <a:schemeClr val="tx2"/>
                </a:solidFill>
              </a:rPr>
              <a:t>2</a:t>
            </a:r>
            <a:r>
              <a:rPr lang="ko-KR" altLang="en-US" sz="2400" dirty="0">
                <a:solidFill>
                  <a:schemeClr val="tx2"/>
                </a:solidFill>
              </a:rPr>
              <a:t>명이 차에서 대기 중이었다“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3621FAC-5123-4838-A7BE-271A4095B2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8535970" y="4114799"/>
            <a:ext cx="3655725" cy="2743201"/>
            <a:chOff x="-305" y="-1"/>
            <a:chExt cx="3832880" cy="28761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84F7DB-2C1C-470A-A963-600DAEF0A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1B6B121-76D5-4D26-92B4-697EBDEE30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94B9A53-60A5-4916-BC15-DB03763D9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7CB5DB3-B68B-4EDB-8EB4-F70741361A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2266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C2B4C0C7-2745-46BE-B15F-E50582545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28286C1-FC76-44AD-ACE7-5A432E301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9313" y="286151"/>
            <a:ext cx="6788839" cy="1054820"/>
          </a:xfrm>
        </p:spPr>
        <p:txBody>
          <a:bodyPr anchor="b">
            <a:normAutofit/>
          </a:bodyPr>
          <a:lstStyle/>
          <a:p>
            <a:r>
              <a:rPr lang="ko-KR" altLang="en-US" sz="3600" dirty="0">
                <a:solidFill>
                  <a:schemeClr val="tx2"/>
                </a:solidFill>
              </a:rPr>
              <a:t>영웅적 담론 권력 왕의 </a:t>
            </a:r>
            <a:r>
              <a:rPr lang="en-US" altLang="ko-KR" sz="3600" dirty="0">
                <a:solidFill>
                  <a:schemeClr val="tx2"/>
                </a:solidFill>
              </a:rPr>
              <a:t>Myth</a:t>
            </a:r>
            <a:endParaRPr lang="ko-KR" altLang="en-US" sz="3600" dirty="0">
              <a:solidFill>
                <a:schemeClr val="tx2"/>
              </a:solidFill>
            </a:endParaRPr>
          </a:p>
        </p:txBody>
      </p:sp>
      <p:pic>
        <p:nvPicPr>
          <p:cNvPr id="5" name="Picture 4" descr="나홀로 여행">
            <a:extLst>
              <a:ext uri="{FF2B5EF4-FFF2-40B4-BE49-F238E27FC236}">
                <a16:creationId xmlns:a16="http://schemas.microsoft.com/office/drawing/2014/main" id="{80780C9A-9634-4E8F-B64C-C73BADD299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9965" r="8377" b="-1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89D8939B-D984-4564-B942-51C44F623C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796695"/>
            <a:ext cx="4850918" cy="5212025"/>
            <a:chOff x="0" y="796695"/>
            <a:chExt cx="4850918" cy="5212025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EAFB53-01AA-467C-BE85-D555D06E35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926917"/>
              <a:ext cx="4828239" cy="4951702"/>
            </a:xfrm>
            <a:custGeom>
              <a:avLst/>
              <a:gdLst>
                <a:gd name="connsiteX0" fmla="*/ 2407249 w 4828239"/>
                <a:gd name="connsiteY0" fmla="*/ 1168 h 4951702"/>
                <a:gd name="connsiteX1" fmla="*/ 2651971 w 4828239"/>
                <a:gd name="connsiteY1" fmla="*/ 4800 h 4951702"/>
                <a:gd name="connsiteX2" fmla="*/ 3136762 w 4828239"/>
                <a:gd name="connsiteY2" fmla="*/ 80075 h 4951702"/>
                <a:gd name="connsiteX3" fmla="*/ 3598035 w 4828239"/>
                <a:gd name="connsiteY3" fmla="*/ 254778 h 4951702"/>
                <a:gd name="connsiteX4" fmla="*/ 4006734 w 4828239"/>
                <a:gd name="connsiteY4" fmla="*/ 532540 h 4951702"/>
                <a:gd name="connsiteX5" fmla="*/ 4333530 w 4828239"/>
                <a:gd name="connsiteY5" fmla="*/ 900560 h 4951702"/>
                <a:gd name="connsiteX6" fmla="*/ 4368761 w 4828239"/>
                <a:gd name="connsiteY6" fmla="*/ 950864 h 4951702"/>
                <a:gd name="connsiteX7" fmla="*/ 4402539 w 4828239"/>
                <a:gd name="connsiteY7" fmla="*/ 1002077 h 4951702"/>
                <a:gd name="connsiteX8" fmla="*/ 4435319 w 4828239"/>
                <a:gd name="connsiteY8" fmla="*/ 1053834 h 4951702"/>
                <a:gd name="connsiteX9" fmla="*/ 4466918 w 4828239"/>
                <a:gd name="connsiteY9" fmla="*/ 1106317 h 4951702"/>
                <a:gd name="connsiteX10" fmla="*/ 4582327 w 4828239"/>
                <a:gd name="connsiteY10" fmla="*/ 1322244 h 4951702"/>
                <a:gd name="connsiteX11" fmla="*/ 4740322 w 4828239"/>
                <a:gd name="connsiteY11" fmla="*/ 1783517 h 4951702"/>
                <a:gd name="connsiteX12" fmla="*/ 4777370 w 4828239"/>
                <a:gd name="connsiteY12" fmla="*/ 2023507 h 4951702"/>
                <a:gd name="connsiteX13" fmla="*/ 4801432 w 4828239"/>
                <a:gd name="connsiteY13" fmla="*/ 2263678 h 4951702"/>
                <a:gd name="connsiteX14" fmla="*/ 4820591 w 4828239"/>
                <a:gd name="connsiteY14" fmla="*/ 2503848 h 4951702"/>
                <a:gd name="connsiteX15" fmla="*/ 4824496 w 4828239"/>
                <a:gd name="connsiteY15" fmla="*/ 2564050 h 4951702"/>
                <a:gd name="connsiteX16" fmla="*/ 4826221 w 4828239"/>
                <a:gd name="connsiteY16" fmla="*/ 2595013 h 4951702"/>
                <a:gd name="connsiteX17" fmla="*/ 4827492 w 4828239"/>
                <a:gd name="connsiteY17" fmla="*/ 2626522 h 4951702"/>
                <a:gd name="connsiteX18" fmla="*/ 4825767 w 4828239"/>
                <a:gd name="connsiteY18" fmla="*/ 2753462 h 4951702"/>
                <a:gd name="connsiteX19" fmla="*/ 4696465 w 4828239"/>
                <a:gd name="connsiteY19" fmla="*/ 3252055 h 4951702"/>
                <a:gd name="connsiteX20" fmla="*/ 4409077 w 4828239"/>
                <a:gd name="connsiteY20" fmla="*/ 3675464 h 4951702"/>
                <a:gd name="connsiteX21" fmla="*/ 4233920 w 4828239"/>
                <a:gd name="connsiteY21" fmla="*/ 3851983 h 4951702"/>
                <a:gd name="connsiteX22" fmla="*/ 4051318 w 4828239"/>
                <a:gd name="connsiteY22" fmla="*/ 4012430 h 4951702"/>
                <a:gd name="connsiteX23" fmla="*/ 3680392 w 4828239"/>
                <a:gd name="connsiteY23" fmla="*/ 4301543 h 4951702"/>
                <a:gd name="connsiteX24" fmla="*/ 3587048 w 4828239"/>
                <a:gd name="connsiteY24" fmla="*/ 4372096 h 4951702"/>
                <a:gd name="connsiteX25" fmla="*/ 3491161 w 4828239"/>
                <a:gd name="connsiteY25" fmla="*/ 4443103 h 4951702"/>
                <a:gd name="connsiteX26" fmla="*/ 3392914 w 4828239"/>
                <a:gd name="connsiteY26" fmla="*/ 4513202 h 4951702"/>
                <a:gd name="connsiteX27" fmla="*/ 3291579 w 4828239"/>
                <a:gd name="connsiteY27" fmla="*/ 4581303 h 4951702"/>
                <a:gd name="connsiteX28" fmla="*/ 3078830 w 4828239"/>
                <a:gd name="connsiteY28" fmla="*/ 4709153 h 4951702"/>
                <a:gd name="connsiteX29" fmla="*/ 2850010 w 4828239"/>
                <a:gd name="connsiteY29" fmla="*/ 4817842 h 4951702"/>
                <a:gd name="connsiteX30" fmla="*/ 2352052 w 4828239"/>
                <a:gd name="connsiteY30" fmla="*/ 4942876 h 4951702"/>
                <a:gd name="connsiteX31" fmla="*/ 2223840 w 4828239"/>
                <a:gd name="connsiteY31" fmla="*/ 4950958 h 4951702"/>
                <a:gd name="connsiteX32" fmla="*/ 2191787 w 4828239"/>
                <a:gd name="connsiteY32" fmla="*/ 4951684 h 4951702"/>
                <a:gd name="connsiteX33" fmla="*/ 2159825 w 4828239"/>
                <a:gd name="connsiteY33" fmla="*/ 4951503 h 4951702"/>
                <a:gd name="connsiteX34" fmla="*/ 2127953 w 4828239"/>
                <a:gd name="connsiteY34" fmla="*/ 4951139 h 4951702"/>
                <a:gd name="connsiteX35" fmla="*/ 2096990 w 4828239"/>
                <a:gd name="connsiteY35" fmla="*/ 4949959 h 4951702"/>
                <a:gd name="connsiteX36" fmla="*/ 1849646 w 4828239"/>
                <a:gd name="connsiteY36" fmla="*/ 4930255 h 4951702"/>
                <a:gd name="connsiteX37" fmla="*/ 1603845 w 4828239"/>
                <a:gd name="connsiteY37" fmla="*/ 4886852 h 4951702"/>
                <a:gd name="connsiteX38" fmla="*/ 1362403 w 4828239"/>
                <a:gd name="connsiteY38" fmla="*/ 4818841 h 4951702"/>
                <a:gd name="connsiteX39" fmla="*/ 900222 w 4828239"/>
                <a:gd name="connsiteY39" fmla="*/ 4614355 h 4951702"/>
                <a:gd name="connsiteX40" fmla="*/ 510682 w 4828239"/>
                <a:gd name="connsiteY40" fmla="*/ 4296004 h 4951702"/>
                <a:gd name="connsiteX41" fmla="*/ 352778 w 4828239"/>
                <a:gd name="connsiteY41" fmla="*/ 4104412 h 4951702"/>
                <a:gd name="connsiteX42" fmla="*/ 214850 w 4828239"/>
                <a:gd name="connsiteY42" fmla="*/ 3901561 h 4951702"/>
                <a:gd name="connsiteX43" fmla="*/ 182615 w 4828239"/>
                <a:gd name="connsiteY43" fmla="*/ 3849894 h 4951702"/>
                <a:gd name="connsiteX44" fmla="*/ 151833 w 4828239"/>
                <a:gd name="connsiteY44" fmla="*/ 3799772 h 4951702"/>
                <a:gd name="connsiteX45" fmla="*/ 91087 w 4828239"/>
                <a:gd name="connsiteY45" fmla="*/ 3702614 h 4951702"/>
                <a:gd name="connsiteX46" fmla="*/ 0 w 4828239"/>
                <a:gd name="connsiteY46" fmla="*/ 3558952 h 4951702"/>
                <a:gd name="connsiteX47" fmla="*/ 0 w 4828239"/>
                <a:gd name="connsiteY47" fmla="*/ 3152786 h 4951702"/>
                <a:gd name="connsiteX48" fmla="*/ 21078 w 4828239"/>
                <a:gd name="connsiteY48" fmla="*/ 3185589 h 4951702"/>
                <a:gd name="connsiteX49" fmla="*/ 159097 w 4828239"/>
                <a:gd name="connsiteY49" fmla="*/ 3365285 h 4951702"/>
                <a:gd name="connsiteX50" fmla="*/ 308466 w 4828239"/>
                <a:gd name="connsiteY50" fmla="*/ 3546344 h 4951702"/>
                <a:gd name="connsiteX51" fmla="*/ 382742 w 4828239"/>
                <a:gd name="connsiteY51" fmla="*/ 3640869 h 4951702"/>
                <a:gd name="connsiteX52" fmla="*/ 418427 w 4828239"/>
                <a:gd name="connsiteY52" fmla="*/ 3687269 h 4951702"/>
                <a:gd name="connsiteX53" fmla="*/ 453386 w 4828239"/>
                <a:gd name="connsiteY53" fmla="*/ 3731671 h 4951702"/>
                <a:gd name="connsiteX54" fmla="*/ 753758 w 4828239"/>
                <a:gd name="connsiteY54" fmla="*/ 4059829 h 4951702"/>
                <a:gd name="connsiteX55" fmla="*/ 913479 w 4828239"/>
                <a:gd name="connsiteY55" fmla="*/ 4207472 h 4951702"/>
                <a:gd name="connsiteX56" fmla="*/ 1080736 w 4828239"/>
                <a:gd name="connsiteY56" fmla="*/ 4343584 h 4951702"/>
                <a:gd name="connsiteX57" fmla="*/ 1454385 w 4828239"/>
                <a:gd name="connsiteY57" fmla="*/ 4558875 h 4951702"/>
                <a:gd name="connsiteX58" fmla="*/ 1663411 w 4828239"/>
                <a:gd name="connsiteY58" fmla="*/ 4619712 h 4951702"/>
                <a:gd name="connsiteX59" fmla="*/ 1716984 w 4828239"/>
                <a:gd name="connsiteY59" fmla="*/ 4630427 h 4951702"/>
                <a:gd name="connsiteX60" fmla="*/ 1771011 w 4828239"/>
                <a:gd name="connsiteY60" fmla="*/ 4639417 h 4951702"/>
                <a:gd name="connsiteX61" fmla="*/ 1880064 w 4828239"/>
                <a:gd name="connsiteY61" fmla="*/ 4652311 h 4951702"/>
                <a:gd name="connsiteX62" fmla="*/ 1934909 w 4828239"/>
                <a:gd name="connsiteY62" fmla="*/ 4656487 h 4951702"/>
                <a:gd name="connsiteX63" fmla="*/ 1989935 w 4828239"/>
                <a:gd name="connsiteY63" fmla="*/ 4659393 h 4951702"/>
                <a:gd name="connsiteX64" fmla="*/ 2045142 w 4828239"/>
                <a:gd name="connsiteY64" fmla="*/ 4660664 h 4951702"/>
                <a:gd name="connsiteX65" fmla="*/ 2100440 w 4828239"/>
                <a:gd name="connsiteY65" fmla="*/ 4660392 h 4951702"/>
                <a:gd name="connsiteX66" fmla="*/ 2128135 w 4828239"/>
                <a:gd name="connsiteY66" fmla="*/ 4660119 h 4951702"/>
                <a:gd name="connsiteX67" fmla="*/ 2154831 w 4828239"/>
                <a:gd name="connsiteY67" fmla="*/ 4658939 h 4951702"/>
                <a:gd name="connsiteX68" fmla="*/ 2181436 w 4828239"/>
                <a:gd name="connsiteY68" fmla="*/ 4657577 h 4951702"/>
                <a:gd name="connsiteX69" fmla="*/ 2207950 w 4828239"/>
                <a:gd name="connsiteY69" fmla="*/ 4655398 h 4951702"/>
                <a:gd name="connsiteX70" fmla="*/ 2313098 w 4828239"/>
                <a:gd name="connsiteY70" fmla="*/ 4642413 h 4951702"/>
                <a:gd name="connsiteX71" fmla="*/ 2713625 w 4828239"/>
                <a:gd name="connsiteY71" fmla="*/ 4510932 h 4951702"/>
                <a:gd name="connsiteX72" fmla="*/ 3083643 w 4828239"/>
                <a:gd name="connsiteY72" fmla="*/ 4280386 h 4951702"/>
                <a:gd name="connsiteX73" fmla="*/ 3173355 w 4828239"/>
                <a:gd name="connsiteY73" fmla="*/ 4212648 h 4951702"/>
                <a:gd name="connsiteX74" fmla="*/ 3263067 w 4828239"/>
                <a:gd name="connsiteY74" fmla="*/ 4142640 h 4951702"/>
                <a:gd name="connsiteX75" fmla="*/ 3444762 w 4828239"/>
                <a:gd name="connsiteY75" fmla="*/ 3997357 h 4951702"/>
                <a:gd name="connsiteX76" fmla="*/ 3818229 w 4828239"/>
                <a:gd name="connsiteY76" fmla="*/ 3716144 h 4951702"/>
                <a:gd name="connsiteX77" fmla="*/ 4166182 w 4828239"/>
                <a:gd name="connsiteY77" fmla="*/ 3436474 h 4951702"/>
                <a:gd name="connsiteX78" fmla="*/ 4444399 w 4828239"/>
                <a:gd name="connsiteY78" fmla="*/ 3115943 h 4951702"/>
                <a:gd name="connsiteX79" fmla="*/ 4539196 w 4828239"/>
                <a:gd name="connsiteY79" fmla="*/ 2929618 h 4951702"/>
                <a:gd name="connsiteX80" fmla="*/ 4596946 w 4828239"/>
                <a:gd name="connsiteY80" fmla="*/ 2726040 h 4951702"/>
                <a:gd name="connsiteX81" fmla="*/ 4612927 w 4828239"/>
                <a:gd name="connsiteY81" fmla="*/ 2619257 h 4951702"/>
                <a:gd name="connsiteX82" fmla="*/ 4615561 w 4828239"/>
                <a:gd name="connsiteY82" fmla="*/ 2592198 h 4951702"/>
                <a:gd name="connsiteX83" fmla="*/ 4617558 w 4828239"/>
                <a:gd name="connsiteY83" fmla="*/ 2564595 h 4951702"/>
                <a:gd name="connsiteX84" fmla="*/ 4620464 w 4828239"/>
                <a:gd name="connsiteY84" fmla="*/ 2507571 h 4951702"/>
                <a:gd name="connsiteX85" fmla="*/ 4615470 w 4828239"/>
                <a:gd name="connsiteY85" fmla="*/ 2279568 h 4951702"/>
                <a:gd name="connsiteX86" fmla="*/ 4583416 w 4828239"/>
                <a:gd name="connsiteY86" fmla="*/ 2054379 h 4951702"/>
                <a:gd name="connsiteX87" fmla="*/ 4529026 w 4828239"/>
                <a:gd name="connsiteY87" fmla="*/ 1834639 h 4951702"/>
                <a:gd name="connsiteX88" fmla="*/ 4388556 w 4828239"/>
                <a:gd name="connsiteY88" fmla="*/ 1408324 h 4951702"/>
                <a:gd name="connsiteX89" fmla="*/ 4292851 w 4828239"/>
                <a:gd name="connsiteY89" fmla="*/ 1205927 h 4951702"/>
                <a:gd name="connsiteX90" fmla="*/ 4264975 w 4828239"/>
                <a:gd name="connsiteY90" fmla="*/ 1157439 h 4951702"/>
                <a:gd name="connsiteX91" fmla="*/ 4235646 w 4828239"/>
                <a:gd name="connsiteY91" fmla="*/ 1109859 h 4951702"/>
                <a:gd name="connsiteX92" fmla="*/ 4204591 w 4828239"/>
                <a:gd name="connsiteY92" fmla="*/ 1063368 h 4951702"/>
                <a:gd name="connsiteX93" fmla="*/ 4172175 w 4828239"/>
                <a:gd name="connsiteY93" fmla="*/ 1017876 h 4951702"/>
                <a:gd name="connsiteX94" fmla="*/ 3865265 w 4828239"/>
                <a:gd name="connsiteY94" fmla="*/ 697618 h 4951702"/>
                <a:gd name="connsiteX95" fmla="*/ 3495792 w 4828239"/>
                <a:gd name="connsiteY95" fmla="*/ 456267 h 4951702"/>
                <a:gd name="connsiteX96" fmla="*/ 3080011 w 4828239"/>
                <a:gd name="connsiteY96" fmla="*/ 304719 h 4951702"/>
                <a:gd name="connsiteX97" fmla="*/ 2638805 w 4828239"/>
                <a:gd name="connsiteY97" fmla="*/ 241884 h 4951702"/>
                <a:gd name="connsiteX98" fmla="*/ 2191696 w 4828239"/>
                <a:gd name="connsiteY98" fmla="*/ 257865 h 4951702"/>
                <a:gd name="connsiteX99" fmla="*/ 1752851 w 4828239"/>
                <a:gd name="connsiteY99" fmla="*/ 350120 h 4951702"/>
                <a:gd name="connsiteX100" fmla="*/ 1333074 w 4828239"/>
                <a:gd name="connsiteY100" fmla="*/ 510657 h 4951702"/>
                <a:gd name="connsiteX101" fmla="*/ 582960 w 4828239"/>
                <a:gd name="connsiteY101" fmla="*/ 1003893 h 4951702"/>
                <a:gd name="connsiteX102" fmla="*/ 276322 w 4828239"/>
                <a:gd name="connsiteY102" fmla="*/ 1333049 h 4951702"/>
                <a:gd name="connsiteX103" fmla="*/ 33882 w 4828239"/>
                <a:gd name="connsiteY103" fmla="*/ 1711057 h 4951702"/>
                <a:gd name="connsiteX104" fmla="*/ 0 w 4828239"/>
                <a:gd name="connsiteY104" fmla="*/ 1785501 h 4951702"/>
                <a:gd name="connsiteX105" fmla="*/ 0 w 4828239"/>
                <a:gd name="connsiteY105" fmla="*/ 1377082 h 4951702"/>
                <a:gd name="connsiteX106" fmla="*/ 111188 w 4828239"/>
                <a:gd name="connsiteY106" fmla="*/ 1208333 h 4951702"/>
                <a:gd name="connsiteX107" fmla="*/ 431321 w 4828239"/>
                <a:gd name="connsiteY107" fmla="*/ 841539 h 4951702"/>
                <a:gd name="connsiteX108" fmla="*/ 807876 w 4828239"/>
                <a:gd name="connsiteY108" fmla="*/ 533448 h 4951702"/>
                <a:gd name="connsiteX109" fmla="*/ 1228743 w 4828239"/>
                <a:gd name="connsiteY109" fmla="*/ 288828 h 4951702"/>
                <a:gd name="connsiteX110" fmla="*/ 2163003 w 4828239"/>
                <a:gd name="connsiteY110" fmla="*/ 19056 h 4951702"/>
                <a:gd name="connsiteX111" fmla="*/ 2407249 w 4828239"/>
                <a:gd name="connsiteY111" fmla="*/ 1168 h 495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4828239" h="4951702">
                  <a:moveTo>
                    <a:pt x="2407249" y="1168"/>
                  </a:moveTo>
                  <a:cubicBezTo>
                    <a:pt x="2488914" y="-1193"/>
                    <a:pt x="2570658" y="33"/>
                    <a:pt x="2651971" y="4800"/>
                  </a:cubicBezTo>
                  <a:cubicBezTo>
                    <a:pt x="2814869" y="14698"/>
                    <a:pt x="2977677" y="38942"/>
                    <a:pt x="3136762" y="80075"/>
                  </a:cubicBezTo>
                  <a:cubicBezTo>
                    <a:pt x="3295846" y="121117"/>
                    <a:pt x="3451209" y="179231"/>
                    <a:pt x="3598035" y="254778"/>
                  </a:cubicBezTo>
                  <a:cubicBezTo>
                    <a:pt x="3744680" y="330325"/>
                    <a:pt x="3883516" y="422670"/>
                    <a:pt x="4006734" y="532540"/>
                  </a:cubicBezTo>
                  <a:cubicBezTo>
                    <a:pt x="4130043" y="642320"/>
                    <a:pt x="4238460" y="767354"/>
                    <a:pt x="4333530" y="900560"/>
                  </a:cubicBezTo>
                  <a:lnTo>
                    <a:pt x="4368761" y="950864"/>
                  </a:lnTo>
                  <a:lnTo>
                    <a:pt x="4402539" y="1002077"/>
                  </a:lnTo>
                  <a:cubicBezTo>
                    <a:pt x="4413436" y="1019329"/>
                    <a:pt x="4424604" y="1036491"/>
                    <a:pt x="4435319" y="1053834"/>
                  </a:cubicBezTo>
                  <a:lnTo>
                    <a:pt x="4466918" y="1106317"/>
                  </a:lnTo>
                  <a:cubicBezTo>
                    <a:pt x="4508233" y="1176779"/>
                    <a:pt x="4547187" y="1248604"/>
                    <a:pt x="4582327" y="1322244"/>
                  </a:cubicBezTo>
                  <a:cubicBezTo>
                    <a:pt x="4652789" y="1469524"/>
                    <a:pt x="4707088" y="1624523"/>
                    <a:pt x="4740322" y="1783517"/>
                  </a:cubicBezTo>
                  <a:cubicBezTo>
                    <a:pt x="4756848" y="1863060"/>
                    <a:pt x="4768380" y="1943238"/>
                    <a:pt x="4777370" y="2023507"/>
                  </a:cubicBezTo>
                  <a:cubicBezTo>
                    <a:pt x="4786540" y="2103685"/>
                    <a:pt x="4793895" y="2183772"/>
                    <a:pt x="4801432" y="2263678"/>
                  </a:cubicBezTo>
                  <a:cubicBezTo>
                    <a:pt x="4808605" y="2343674"/>
                    <a:pt x="4814961" y="2423670"/>
                    <a:pt x="4820591" y="2503848"/>
                  </a:cubicBezTo>
                  <a:lnTo>
                    <a:pt x="4824496" y="2564050"/>
                  </a:lnTo>
                  <a:cubicBezTo>
                    <a:pt x="4825222" y="2573947"/>
                    <a:pt x="4825676" y="2584571"/>
                    <a:pt x="4826221" y="2595013"/>
                  </a:cubicBezTo>
                  <a:cubicBezTo>
                    <a:pt x="4826766" y="2605455"/>
                    <a:pt x="4827311" y="2615989"/>
                    <a:pt x="4827492" y="2626522"/>
                  </a:cubicBezTo>
                  <a:cubicBezTo>
                    <a:pt x="4828854" y="2668563"/>
                    <a:pt x="4828400" y="2710967"/>
                    <a:pt x="4825767" y="2753462"/>
                  </a:cubicBezTo>
                  <a:cubicBezTo>
                    <a:pt x="4815960" y="2923534"/>
                    <a:pt x="4770287" y="3094877"/>
                    <a:pt x="4696465" y="3252055"/>
                  </a:cubicBezTo>
                  <a:cubicBezTo>
                    <a:pt x="4622825" y="3409687"/>
                    <a:pt x="4521308" y="3551156"/>
                    <a:pt x="4409077" y="3675464"/>
                  </a:cubicBezTo>
                  <a:cubicBezTo>
                    <a:pt x="4352961" y="3737845"/>
                    <a:pt x="4294031" y="3796321"/>
                    <a:pt x="4233920" y="3851983"/>
                  </a:cubicBezTo>
                  <a:cubicBezTo>
                    <a:pt x="4173809" y="3907645"/>
                    <a:pt x="4112882" y="3961218"/>
                    <a:pt x="4051318" y="4012430"/>
                  </a:cubicBezTo>
                  <a:cubicBezTo>
                    <a:pt x="3928463" y="4115308"/>
                    <a:pt x="3802884" y="4209107"/>
                    <a:pt x="3680392" y="4301543"/>
                  </a:cubicBezTo>
                  <a:lnTo>
                    <a:pt x="3587048" y="4372096"/>
                  </a:lnTo>
                  <a:cubicBezTo>
                    <a:pt x="3555449" y="4395795"/>
                    <a:pt x="3523578" y="4419676"/>
                    <a:pt x="3491161" y="4443103"/>
                  </a:cubicBezTo>
                  <a:cubicBezTo>
                    <a:pt x="3458836" y="4466621"/>
                    <a:pt x="3426147" y="4490047"/>
                    <a:pt x="3392914" y="4513202"/>
                  </a:cubicBezTo>
                  <a:cubicBezTo>
                    <a:pt x="3359590" y="4536175"/>
                    <a:pt x="3325993" y="4558966"/>
                    <a:pt x="3291579" y="4581303"/>
                  </a:cubicBezTo>
                  <a:cubicBezTo>
                    <a:pt x="3223114" y="4626069"/>
                    <a:pt x="3152471" y="4669472"/>
                    <a:pt x="3078830" y="4709153"/>
                  </a:cubicBezTo>
                  <a:cubicBezTo>
                    <a:pt x="3005281" y="4749014"/>
                    <a:pt x="2929189" y="4786061"/>
                    <a:pt x="2850010" y="4817842"/>
                  </a:cubicBezTo>
                  <a:cubicBezTo>
                    <a:pt x="2692378" y="4882312"/>
                    <a:pt x="2523032" y="4925806"/>
                    <a:pt x="2352052" y="4942876"/>
                  </a:cubicBezTo>
                  <a:cubicBezTo>
                    <a:pt x="2309285" y="4946963"/>
                    <a:pt x="2266517" y="4950050"/>
                    <a:pt x="2223840" y="4950958"/>
                  </a:cubicBezTo>
                  <a:lnTo>
                    <a:pt x="2191787" y="4951684"/>
                  </a:lnTo>
                  <a:cubicBezTo>
                    <a:pt x="2181163" y="4951775"/>
                    <a:pt x="2170449" y="4951503"/>
                    <a:pt x="2159825" y="4951503"/>
                  </a:cubicBezTo>
                  <a:lnTo>
                    <a:pt x="2127953" y="4951139"/>
                  </a:lnTo>
                  <a:lnTo>
                    <a:pt x="2096990" y="4949959"/>
                  </a:lnTo>
                  <a:cubicBezTo>
                    <a:pt x="2014542" y="4947326"/>
                    <a:pt x="1931912" y="4940788"/>
                    <a:pt x="1849646" y="4930255"/>
                  </a:cubicBezTo>
                  <a:cubicBezTo>
                    <a:pt x="1767288" y="4920267"/>
                    <a:pt x="1685113" y="4905920"/>
                    <a:pt x="1603845" y="4886852"/>
                  </a:cubicBezTo>
                  <a:cubicBezTo>
                    <a:pt x="1522668" y="4867601"/>
                    <a:pt x="1442127" y="4844811"/>
                    <a:pt x="1362403" y="4818841"/>
                  </a:cubicBezTo>
                  <a:cubicBezTo>
                    <a:pt x="1203228" y="4766449"/>
                    <a:pt x="1045868" y="4701253"/>
                    <a:pt x="900222" y="4614355"/>
                  </a:cubicBezTo>
                  <a:cubicBezTo>
                    <a:pt x="754485" y="4527639"/>
                    <a:pt x="624366" y="4417678"/>
                    <a:pt x="510682" y="4296004"/>
                  </a:cubicBezTo>
                  <a:cubicBezTo>
                    <a:pt x="453568" y="4235258"/>
                    <a:pt x="401629" y="4170607"/>
                    <a:pt x="352778" y="4104412"/>
                  </a:cubicBezTo>
                  <a:cubicBezTo>
                    <a:pt x="304199" y="4037945"/>
                    <a:pt x="257980" y="3970479"/>
                    <a:pt x="214850" y="3901561"/>
                  </a:cubicBezTo>
                  <a:cubicBezTo>
                    <a:pt x="203772" y="3884490"/>
                    <a:pt x="193330" y="3867147"/>
                    <a:pt x="182615" y="3849894"/>
                  </a:cubicBezTo>
                  <a:lnTo>
                    <a:pt x="151833" y="3799772"/>
                  </a:lnTo>
                  <a:cubicBezTo>
                    <a:pt x="132129" y="3767356"/>
                    <a:pt x="111699" y="3735212"/>
                    <a:pt x="91087" y="3702614"/>
                  </a:cubicBezTo>
                  <a:lnTo>
                    <a:pt x="0" y="3558952"/>
                  </a:lnTo>
                  <a:lnTo>
                    <a:pt x="0" y="3152786"/>
                  </a:lnTo>
                  <a:lnTo>
                    <a:pt x="21078" y="3185589"/>
                  </a:lnTo>
                  <a:cubicBezTo>
                    <a:pt x="63392" y="3246607"/>
                    <a:pt x="110427" y="3305810"/>
                    <a:pt x="159097" y="3365285"/>
                  </a:cubicBezTo>
                  <a:cubicBezTo>
                    <a:pt x="207767" y="3424851"/>
                    <a:pt x="258616" y="3484417"/>
                    <a:pt x="308466" y="3546344"/>
                  </a:cubicBezTo>
                  <a:cubicBezTo>
                    <a:pt x="333437" y="3577217"/>
                    <a:pt x="358135" y="3608816"/>
                    <a:pt x="382742" y="3640869"/>
                  </a:cubicBezTo>
                  <a:lnTo>
                    <a:pt x="418427" y="3687269"/>
                  </a:lnTo>
                  <a:cubicBezTo>
                    <a:pt x="430141" y="3702069"/>
                    <a:pt x="441309" y="3717233"/>
                    <a:pt x="453386" y="3731671"/>
                  </a:cubicBezTo>
                  <a:cubicBezTo>
                    <a:pt x="547638" y="3849168"/>
                    <a:pt x="649881" y="3957313"/>
                    <a:pt x="753758" y="4059829"/>
                  </a:cubicBezTo>
                  <a:cubicBezTo>
                    <a:pt x="805970" y="4110859"/>
                    <a:pt x="859089" y="4160164"/>
                    <a:pt x="913479" y="4207472"/>
                  </a:cubicBezTo>
                  <a:cubicBezTo>
                    <a:pt x="967869" y="4254780"/>
                    <a:pt x="1023258" y="4300544"/>
                    <a:pt x="1080736" y="4343584"/>
                  </a:cubicBezTo>
                  <a:cubicBezTo>
                    <a:pt x="1195237" y="4429846"/>
                    <a:pt x="1318727" y="4506937"/>
                    <a:pt x="1454385" y="4558875"/>
                  </a:cubicBezTo>
                  <a:cubicBezTo>
                    <a:pt x="1522033" y="4584845"/>
                    <a:pt x="1592132" y="4604730"/>
                    <a:pt x="1663411" y="4619712"/>
                  </a:cubicBezTo>
                  <a:cubicBezTo>
                    <a:pt x="1681299" y="4623254"/>
                    <a:pt x="1699006" y="4627340"/>
                    <a:pt x="1716984" y="4630427"/>
                  </a:cubicBezTo>
                  <a:lnTo>
                    <a:pt x="1771011" y="4639417"/>
                  </a:lnTo>
                  <a:cubicBezTo>
                    <a:pt x="1807241" y="4644229"/>
                    <a:pt x="1843471" y="4649314"/>
                    <a:pt x="1880064" y="4652311"/>
                  </a:cubicBezTo>
                  <a:cubicBezTo>
                    <a:pt x="1898316" y="4654036"/>
                    <a:pt x="1916567" y="4655670"/>
                    <a:pt x="1934909" y="4656487"/>
                  </a:cubicBezTo>
                  <a:cubicBezTo>
                    <a:pt x="1953251" y="4657395"/>
                    <a:pt x="1971502" y="4658848"/>
                    <a:pt x="1989935" y="4659393"/>
                  </a:cubicBezTo>
                  <a:lnTo>
                    <a:pt x="2045142" y="4660664"/>
                  </a:lnTo>
                  <a:cubicBezTo>
                    <a:pt x="2063484" y="4661118"/>
                    <a:pt x="2082008" y="4660482"/>
                    <a:pt x="2100440" y="4660392"/>
                  </a:cubicBezTo>
                  <a:lnTo>
                    <a:pt x="2128135" y="4660119"/>
                  </a:lnTo>
                  <a:cubicBezTo>
                    <a:pt x="2137124" y="4659847"/>
                    <a:pt x="2145932" y="4659302"/>
                    <a:pt x="2154831" y="4658939"/>
                  </a:cubicBezTo>
                  <a:cubicBezTo>
                    <a:pt x="2163729" y="4658485"/>
                    <a:pt x="2172628" y="4658212"/>
                    <a:pt x="2181436" y="4657577"/>
                  </a:cubicBezTo>
                  <a:lnTo>
                    <a:pt x="2207950" y="4655398"/>
                  </a:lnTo>
                  <a:cubicBezTo>
                    <a:pt x="2243272" y="4652583"/>
                    <a:pt x="2278321" y="4647861"/>
                    <a:pt x="2313098" y="4642413"/>
                  </a:cubicBezTo>
                  <a:cubicBezTo>
                    <a:pt x="2452298" y="4619349"/>
                    <a:pt x="2586139" y="4574221"/>
                    <a:pt x="2713625" y="4510932"/>
                  </a:cubicBezTo>
                  <a:cubicBezTo>
                    <a:pt x="2841565" y="4448369"/>
                    <a:pt x="2963330" y="4368282"/>
                    <a:pt x="3083643" y="4280386"/>
                  </a:cubicBezTo>
                  <a:cubicBezTo>
                    <a:pt x="3113698" y="4258503"/>
                    <a:pt x="3143572" y="4235712"/>
                    <a:pt x="3173355" y="4212648"/>
                  </a:cubicBezTo>
                  <a:cubicBezTo>
                    <a:pt x="3203319" y="4189675"/>
                    <a:pt x="3233193" y="4166339"/>
                    <a:pt x="3263067" y="4142640"/>
                  </a:cubicBezTo>
                  <a:lnTo>
                    <a:pt x="3444762" y="3997357"/>
                  </a:lnTo>
                  <a:cubicBezTo>
                    <a:pt x="3569432" y="3898473"/>
                    <a:pt x="3695284" y="3806401"/>
                    <a:pt x="3818229" y="3716144"/>
                  </a:cubicBezTo>
                  <a:cubicBezTo>
                    <a:pt x="3941084" y="3625886"/>
                    <a:pt x="4059309" y="3534721"/>
                    <a:pt x="4166182" y="3436474"/>
                  </a:cubicBezTo>
                  <a:cubicBezTo>
                    <a:pt x="4273056" y="3338408"/>
                    <a:pt x="4369578" y="3233895"/>
                    <a:pt x="4444399" y="3115943"/>
                  </a:cubicBezTo>
                  <a:cubicBezTo>
                    <a:pt x="4481809" y="3057013"/>
                    <a:pt x="4513772" y="2994905"/>
                    <a:pt x="4539196" y="2929618"/>
                  </a:cubicBezTo>
                  <a:cubicBezTo>
                    <a:pt x="4564802" y="2864422"/>
                    <a:pt x="4583235" y="2796139"/>
                    <a:pt x="4596946" y="2726040"/>
                  </a:cubicBezTo>
                  <a:cubicBezTo>
                    <a:pt x="4603756" y="2690991"/>
                    <a:pt x="4609204" y="2655306"/>
                    <a:pt x="4612927" y="2619257"/>
                  </a:cubicBezTo>
                  <a:cubicBezTo>
                    <a:pt x="4614017" y="2610268"/>
                    <a:pt x="4614743" y="2601188"/>
                    <a:pt x="4615561" y="2592198"/>
                  </a:cubicBezTo>
                  <a:cubicBezTo>
                    <a:pt x="4616287" y="2583118"/>
                    <a:pt x="4617195" y="2574220"/>
                    <a:pt x="4617558" y="2564595"/>
                  </a:cubicBezTo>
                  <a:lnTo>
                    <a:pt x="4620464" y="2507571"/>
                  </a:lnTo>
                  <a:cubicBezTo>
                    <a:pt x="4623097" y="2431479"/>
                    <a:pt x="4621462" y="2355297"/>
                    <a:pt x="4615470" y="2279568"/>
                  </a:cubicBezTo>
                  <a:cubicBezTo>
                    <a:pt x="4609658" y="2203748"/>
                    <a:pt x="4598490" y="2128564"/>
                    <a:pt x="4583416" y="2054379"/>
                  </a:cubicBezTo>
                  <a:cubicBezTo>
                    <a:pt x="4568162" y="1980194"/>
                    <a:pt x="4549094" y="1907008"/>
                    <a:pt x="4529026" y="1834639"/>
                  </a:cubicBezTo>
                  <a:cubicBezTo>
                    <a:pt x="4488983" y="1689810"/>
                    <a:pt x="4444762" y="1546888"/>
                    <a:pt x="4388556" y="1408324"/>
                  </a:cubicBezTo>
                  <a:cubicBezTo>
                    <a:pt x="4360407" y="1339133"/>
                    <a:pt x="4328990" y="1271213"/>
                    <a:pt x="4292851" y="1205927"/>
                  </a:cubicBezTo>
                  <a:cubicBezTo>
                    <a:pt x="4284043" y="1189492"/>
                    <a:pt x="4274327" y="1173511"/>
                    <a:pt x="4264975" y="1157439"/>
                  </a:cubicBezTo>
                  <a:cubicBezTo>
                    <a:pt x="4255350" y="1141458"/>
                    <a:pt x="4245361" y="1125749"/>
                    <a:pt x="4235646" y="1109859"/>
                  </a:cubicBezTo>
                  <a:lnTo>
                    <a:pt x="4204591" y="1063368"/>
                  </a:lnTo>
                  <a:lnTo>
                    <a:pt x="4172175" y="1017876"/>
                  </a:lnTo>
                  <a:cubicBezTo>
                    <a:pt x="4083462" y="898290"/>
                    <a:pt x="3979312" y="791326"/>
                    <a:pt x="3865265" y="697618"/>
                  </a:cubicBezTo>
                  <a:cubicBezTo>
                    <a:pt x="3751490" y="603638"/>
                    <a:pt x="3627909" y="521917"/>
                    <a:pt x="3495792" y="456267"/>
                  </a:cubicBezTo>
                  <a:cubicBezTo>
                    <a:pt x="3363766" y="390436"/>
                    <a:pt x="3224022" y="339950"/>
                    <a:pt x="3080011" y="304719"/>
                  </a:cubicBezTo>
                  <a:cubicBezTo>
                    <a:pt x="2935999" y="269397"/>
                    <a:pt x="2787992" y="249057"/>
                    <a:pt x="2638805" y="241884"/>
                  </a:cubicBezTo>
                  <a:cubicBezTo>
                    <a:pt x="2489345" y="234347"/>
                    <a:pt x="2340067" y="239341"/>
                    <a:pt x="2191696" y="257865"/>
                  </a:cubicBezTo>
                  <a:cubicBezTo>
                    <a:pt x="2043417" y="276479"/>
                    <a:pt x="1896500" y="307624"/>
                    <a:pt x="1752851" y="350120"/>
                  </a:cubicBezTo>
                  <a:cubicBezTo>
                    <a:pt x="1609112" y="392433"/>
                    <a:pt x="1468914" y="447187"/>
                    <a:pt x="1333074" y="510657"/>
                  </a:cubicBezTo>
                  <a:cubicBezTo>
                    <a:pt x="1060578" y="636236"/>
                    <a:pt x="806151" y="802767"/>
                    <a:pt x="582960" y="1003893"/>
                  </a:cubicBezTo>
                  <a:cubicBezTo>
                    <a:pt x="471728" y="1104774"/>
                    <a:pt x="368668" y="1214825"/>
                    <a:pt x="276322" y="1333049"/>
                  </a:cubicBezTo>
                  <a:cubicBezTo>
                    <a:pt x="183795" y="1451092"/>
                    <a:pt x="102164" y="1577669"/>
                    <a:pt x="33882" y="1711057"/>
                  </a:cubicBezTo>
                  <a:lnTo>
                    <a:pt x="0" y="1785501"/>
                  </a:lnTo>
                  <a:lnTo>
                    <a:pt x="0" y="1377082"/>
                  </a:lnTo>
                  <a:lnTo>
                    <a:pt x="111188" y="1208333"/>
                  </a:lnTo>
                  <a:cubicBezTo>
                    <a:pt x="206927" y="1076920"/>
                    <a:pt x="314732" y="954315"/>
                    <a:pt x="431321" y="841539"/>
                  </a:cubicBezTo>
                  <a:cubicBezTo>
                    <a:pt x="548183" y="728763"/>
                    <a:pt x="674488" y="625885"/>
                    <a:pt x="807876" y="533448"/>
                  </a:cubicBezTo>
                  <a:cubicBezTo>
                    <a:pt x="941446" y="441103"/>
                    <a:pt x="1082007" y="358837"/>
                    <a:pt x="1228743" y="288828"/>
                  </a:cubicBezTo>
                  <a:cubicBezTo>
                    <a:pt x="1522578" y="149811"/>
                    <a:pt x="1838931" y="57919"/>
                    <a:pt x="2163003" y="19056"/>
                  </a:cubicBezTo>
                  <a:cubicBezTo>
                    <a:pt x="2243998" y="9477"/>
                    <a:pt x="2325584" y="3529"/>
                    <a:pt x="2407249" y="1168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2935CA6-94DE-46EF-8BB1-9DB074B6C4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960593"/>
              <a:ext cx="4814598" cy="4884231"/>
            </a:xfrm>
            <a:custGeom>
              <a:avLst/>
              <a:gdLst>
                <a:gd name="connsiteX0" fmla="*/ 2550817 w 4814598"/>
                <a:gd name="connsiteY0" fmla="*/ 544811 h 4884231"/>
                <a:gd name="connsiteX1" fmla="*/ 1694919 w 4814598"/>
                <a:gd name="connsiteY1" fmla="*/ 709526 h 4884231"/>
                <a:gd name="connsiteX2" fmla="*/ 932184 w 4814598"/>
                <a:gd name="connsiteY2" fmla="*/ 1163171 h 4884231"/>
                <a:gd name="connsiteX3" fmla="*/ 407894 w 4814598"/>
                <a:gd name="connsiteY3" fmla="*/ 1812768 h 4884231"/>
                <a:gd name="connsiteX4" fmla="*/ 220025 w 4814598"/>
                <a:gd name="connsiteY4" fmla="*/ 2558977 h 4884231"/>
                <a:gd name="connsiteX5" fmla="*/ 530204 w 4814598"/>
                <a:gd name="connsiteY5" fmla="*/ 3236995 h 4884231"/>
                <a:gd name="connsiteX6" fmla="*/ 697098 w 4814598"/>
                <a:gd name="connsiteY6" fmla="*/ 3471717 h 4884231"/>
                <a:gd name="connsiteX7" fmla="*/ 1333800 w 4814598"/>
                <a:gd name="connsiteY7" fmla="*/ 4121677 h 4884231"/>
                <a:gd name="connsiteX8" fmla="*/ 2170902 w 4814598"/>
                <a:gd name="connsiteY8" fmla="*/ 4339420 h 4884231"/>
                <a:gd name="connsiteX9" fmla="*/ 2709357 w 4814598"/>
                <a:gd name="connsiteY9" fmla="*/ 4200765 h 4884231"/>
                <a:gd name="connsiteX10" fmla="*/ 3290852 w 4814598"/>
                <a:gd name="connsiteY10" fmla="*/ 3800420 h 4884231"/>
                <a:gd name="connsiteX11" fmla="*/ 3434410 w 4814598"/>
                <a:gd name="connsiteY11" fmla="*/ 3689188 h 4884231"/>
                <a:gd name="connsiteX12" fmla="*/ 4069660 w 4814598"/>
                <a:gd name="connsiteY12" fmla="*/ 3124945 h 4884231"/>
                <a:gd name="connsiteX13" fmla="*/ 4269787 w 4814598"/>
                <a:gd name="connsiteY13" fmla="*/ 2558977 h 4884231"/>
                <a:gd name="connsiteX14" fmla="*/ 3797526 w 4814598"/>
                <a:gd name="connsiteY14" fmla="*/ 1099701 h 4884231"/>
                <a:gd name="connsiteX15" fmla="*/ 3273691 w 4814598"/>
                <a:gd name="connsiteY15" fmla="*/ 695179 h 4884231"/>
                <a:gd name="connsiteX16" fmla="*/ 2550817 w 4814598"/>
                <a:gd name="connsiteY16" fmla="*/ 544811 h 4884231"/>
                <a:gd name="connsiteX17" fmla="*/ 2550817 w 4814598"/>
                <a:gd name="connsiteY17" fmla="*/ 0 h 4884231"/>
                <a:gd name="connsiteX18" fmla="*/ 4814598 w 4814598"/>
                <a:gd name="connsiteY18" fmla="*/ 2558977 h 4884231"/>
                <a:gd name="connsiteX19" fmla="*/ 3626365 w 4814598"/>
                <a:gd name="connsiteY19" fmla="*/ 4229640 h 4884231"/>
                <a:gd name="connsiteX20" fmla="*/ 2170902 w 4814598"/>
                <a:gd name="connsiteY20" fmla="*/ 4884231 h 4884231"/>
                <a:gd name="connsiteX21" fmla="*/ 246267 w 4814598"/>
                <a:gd name="connsiteY21" fmla="*/ 3777538 h 4884231"/>
                <a:gd name="connsiteX22" fmla="*/ 40127 w 4814598"/>
                <a:gd name="connsiteY22" fmla="*/ 3489366 h 4884231"/>
                <a:gd name="connsiteX23" fmla="*/ 0 w 4814598"/>
                <a:gd name="connsiteY23" fmla="*/ 3432245 h 4884231"/>
                <a:gd name="connsiteX24" fmla="*/ 0 w 4814598"/>
                <a:gd name="connsiteY24" fmla="*/ 1432577 h 4884231"/>
                <a:gd name="connsiteX25" fmla="*/ 54624 w 4814598"/>
                <a:gd name="connsiteY25" fmla="*/ 1339196 h 4884231"/>
                <a:gd name="connsiteX26" fmla="*/ 2550817 w 4814598"/>
                <a:gd name="connsiteY26" fmla="*/ 0 h 4884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814598" h="4884231">
                  <a:moveTo>
                    <a:pt x="2550817" y="544811"/>
                  </a:moveTo>
                  <a:cubicBezTo>
                    <a:pt x="2270966" y="544811"/>
                    <a:pt x="1974952" y="601744"/>
                    <a:pt x="1694919" y="709526"/>
                  </a:cubicBezTo>
                  <a:cubicBezTo>
                    <a:pt x="1417883" y="816127"/>
                    <a:pt x="1154103" y="973032"/>
                    <a:pt x="932184" y="1163171"/>
                  </a:cubicBezTo>
                  <a:cubicBezTo>
                    <a:pt x="710536" y="1353038"/>
                    <a:pt x="529296" y="1577682"/>
                    <a:pt x="407894" y="1812768"/>
                  </a:cubicBezTo>
                  <a:cubicBezTo>
                    <a:pt x="283223" y="2054210"/>
                    <a:pt x="220025" y="2305277"/>
                    <a:pt x="220025" y="2558977"/>
                  </a:cubicBezTo>
                  <a:cubicBezTo>
                    <a:pt x="220025" y="2801418"/>
                    <a:pt x="315095" y="2942070"/>
                    <a:pt x="530204" y="3236995"/>
                  </a:cubicBezTo>
                  <a:cubicBezTo>
                    <a:pt x="584050" y="3310817"/>
                    <a:pt x="639711" y="3387181"/>
                    <a:pt x="697098" y="3471717"/>
                  </a:cubicBezTo>
                  <a:cubicBezTo>
                    <a:pt x="900040" y="3770818"/>
                    <a:pt x="1108249" y="3983476"/>
                    <a:pt x="1333800" y="4121677"/>
                  </a:cubicBezTo>
                  <a:cubicBezTo>
                    <a:pt x="1572882" y="4268231"/>
                    <a:pt x="1846740" y="4339420"/>
                    <a:pt x="2170902" y="4339420"/>
                  </a:cubicBezTo>
                  <a:cubicBezTo>
                    <a:pt x="2354867" y="4339420"/>
                    <a:pt x="2525938" y="4295381"/>
                    <a:pt x="2709357" y="4200765"/>
                  </a:cubicBezTo>
                  <a:cubicBezTo>
                    <a:pt x="2897680" y="4103607"/>
                    <a:pt x="3084097" y="3961956"/>
                    <a:pt x="3290852" y="3800420"/>
                  </a:cubicBezTo>
                  <a:cubicBezTo>
                    <a:pt x="3339340" y="3762556"/>
                    <a:pt x="3387647" y="3725236"/>
                    <a:pt x="3434410" y="3689188"/>
                  </a:cubicBezTo>
                  <a:cubicBezTo>
                    <a:pt x="3682844" y="3497505"/>
                    <a:pt x="3917476" y="3316446"/>
                    <a:pt x="4069660" y="3124945"/>
                  </a:cubicBezTo>
                  <a:cubicBezTo>
                    <a:pt x="4209948" y="2948426"/>
                    <a:pt x="4269787" y="2779172"/>
                    <a:pt x="4269787" y="2558977"/>
                  </a:cubicBezTo>
                  <a:cubicBezTo>
                    <a:pt x="4269787" y="1980933"/>
                    <a:pt x="4102076" y="1462636"/>
                    <a:pt x="3797526" y="1099701"/>
                  </a:cubicBezTo>
                  <a:cubicBezTo>
                    <a:pt x="3650427" y="924453"/>
                    <a:pt x="3474272" y="788342"/>
                    <a:pt x="3273691" y="695179"/>
                  </a:cubicBezTo>
                  <a:cubicBezTo>
                    <a:pt x="3058944" y="595388"/>
                    <a:pt x="2815686" y="544811"/>
                    <a:pt x="2550817" y="544811"/>
                  </a:cubicBezTo>
                  <a:close/>
                  <a:moveTo>
                    <a:pt x="2550817" y="0"/>
                  </a:moveTo>
                  <a:cubicBezTo>
                    <a:pt x="3970050" y="0"/>
                    <a:pt x="4814598" y="1145647"/>
                    <a:pt x="4814598" y="2558977"/>
                  </a:cubicBezTo>
                  <a:cubicBezTo>
                    <a:pt x="4814598" y="3376738"/>
                    <a:pt x="4225839" y="3761193"/>
                    <a:pt x="3626365" y="4229640"/>
                  </a:cubicBezTo>
                  <a:cubicBezTo>
                    <a:pt x="3189699" y="4570874"/>
                    <a:pt x="2769014" y="4884231"/>
                    <a:pt x="2170902" y="4884231"/>
                  </a:cubicBezTo>
                  <a:cubicBezTo>
                    <a:pt x="1283950" y="4884231"/>
                    <a:pt x="708085" y="4458279"/>
                    <a:pt x="246267" y="3777538"/>
                  </a:cubicBezTo>
                  <a:cubicBezTo>
                    <a:pt x="176985" y="3675432"/>
                    <a:pt x="106654" y="3581344"/>
                    <a:pt x="40127" y="3489366"/>
                  </a:cubicBezTo>
                  <a:lnTo>
                    <a:pt x="0" y="3432245"/>
                  </a:lnTo>
                  <a:lnTo>
                    <a:pt x="0" y="1432577"/>
                  </a:lnTo>
                  <a:lnTo>
                    <a:pt x="54624" y="1339196"/>
                  </a:lnTo>
                  <a:cubicBezTo>
                    <a:pt x="578230" y="541497"/>
                    <a:pt x="1569352" y="0"/>
                    <a:pt x="2550817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352A8D1-612B-42BB-A925-A3EF53F720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960593"/>
              <a:ext cx="4814598" cy="4884231"/>
            </a:xfrm>
            <a:custGeom>
              <a:avLst/>
              <a:gdLst>
                <a:gd name="connsiteX0" fmla="*/ 2550817 w 4814598"/>
                <a:gd name="connsiteY0" fmla="*/ 454009 h 4884231"/>
                <a:gd name="connsiteX1" fmla="*/ 1662321 w 4814598"/>
                <a:gd name="connsiteY1" fmla="*/ 624807 h 4884231"/>
                <a:gd name="connsiteX2" fmla="*/ 873072 w 4814598"/>
                <a:gd name="connsiteY2" fmla="*/ 1094253 h 4884231"/>
                <a:gd name="connsiteX3" fmla="*/ 327171 w 4814598"/>
                <a:gd name="connsiteY3" fmla="*/ 1771181 h 4884231"/>
                <a:gd name="connsiteX4" fmla="*/ 129223 w 4814598"/>
                <a:gd name="connsiteY4" fmla="*/ 2558977 h 4884231"/>
                <a:gd name="connsiteX5" fmla="*/ 456836 w 4814598"/>
                <a:gd name="connsiteY5" fmla="*/ 3290477 h 4884231"/>
                <a:gd name="connsiteX6" fmla="*/ 621914 w 4814598"/>
                <a:gd name="connsiteY6" fmla="*/ 3522657 h 4884231"/>
                <a:gd name="connsiteX7" fmla="*/ 2170902 w 4814598"/>
                <a:gd name="connsiteY7" fmla="*/ 4430222 h 4884231"/>
                <a:gd name="connsiteX8" fmla="*/ 3346786 w 4814598"/>
                <a:gd name="connsiteY8" fmla="*/ 3871881 h 4884231"/>
                <a:gd name="connsiteX9" fmla="*/ 3489890 w 4814598"/>
                <a:gd name="connsiteY9" fmla="*/ 3761012 h 4884231"/>
                <a:gd name="connsiteX10" fmla="*/ 4140757 w 4814598"/>
                <a:gd name="connsiteY10" fmla="*/ 3181424 h 4884231"/>
                <a:gd name="connsiteX11" fmla="*/ 4360589 w 4814598"/>
                <a:gd name="connsiteY11" fmla="*/ 2558977 h 4884231"/>
                <a:gd name="connsiteX12" fmla="*/ 3867171 w 4814598"/>
                <a:gd name="connsiteY12" fmla="*/ 1041315 h 4884231"/>
                <a:gd name="connsiteX13" fmla="*/ 3312009 w 4814598"/>
                <a:gd name="connsiteY13" fmla="*/ 612822 h 4884231"/>
                <a:gd name="connsiteX14" fmla="*/ 2550817 w 4814598"/>
                <a:gd name="connsiteY14" fmla="*/ 454009 h 4884231"/>
                <a:gd name="connsiteX15" fmla="*/ 2550817 w 4814598"/>
                <a:gd name="connsiteY15" fmla="*/ 0 h 4884231"/>
                <a:gd name="connsiteX16" fmla="*/ 4814598 w 4814598"/>
                <a:gd name="connsiteY16" fmla="*/ 2558977 h 4884231"/>
                <a:gd name="connsiteX17" fmla="*/ 3626365 w 4814598"/>
                <a:gd name="connsiteY17" fmla="*/ 4229640 h 4884231"/>
                <a:gd name="connsiteX18" fmla="*/ 2170902 w 4814598"/>
                <a:gd name="connsiteY18" fmla="*/ 4884231 h 4884231"/>
                <a:gd name="connsiteX19" fmla="*/ 246267 w 4814598"/>
                <a:gd name="connsiteY19" fmla="*/ 3777538 h 4884231"/>
                <a:gd name="connsiteX20" fmla="*/ 40127 w 4814598"/>
                <a:gd name="connsiteY20" fmla="*/ 3489366 h 4884231"/>
                <a:gd name="connsiteX21" fmla="*/ 0 w 4814598"/>
                <a:gd name="connsiteY21" fmla="*/ 3432245 h 4884231"/>
                <a:gd name="connsiteX22" fmla="*/ 0 w 4814598"/>
                <a:gd name="connsiteY22" fmla="*/ 1432577 h 4884231"/>
                <a:gd name="connsiteX23" fmla="*/ 54624 w 4814598"/>
                <a:gd name="connsiteY23" fmla="*/ 1339196 h 4884231"/>
                <a:gd name="connsiteX24" fmla="*/ 2550817 w 4814598"/>
                <a:gd name="connsiteY24" fmla="*/ 0 h 4884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4598" h="4884231">
                  <a:moveTo>
                    <a:pt x="2550817" y="454009"/>
                  </a:moveTo>
                  <a:cubicBezTo>
                    <a:pt x="2255802" y="454009"/>
                    <a:pt x="1956792" y="511396"/>
                    <a:pt x="1662321" y="624807"/>
                  </a:cubicBezTo>
                  <a:cubicBezTo>
                    <a:pt x="1375660" y="735041"/>
                    <a:pt x="1102800" y="897394"/>
                    <a:pt x="873072" y="1094253"/>
                  </a:cubicBezTo>
                  <a:cubicBezTo>
                    <a:pt x="639348" y="1294471"/>
                    <a:pt x="455656" y="1522293"/>
                    <a:pt x="327171" y="1771181"/>
                  </a:cubicBezTo>
                  <a:cubicBezTo>
                    <a:pt x="195872" y="2025607"/>
                    <a:pt x="129223" y="2290658"/>
                    <a:pt x="129223" y="2558977"/>
                  </a:cubicBezTo>
                  <a:cubicBezTo>
                    <a:pt x="129223" y="2829294"/>
                    <a:pt x="235552" y="2987108"/>
                    <a:pt x="456836" y="3290477"/>
                  </a:cubicBezTo>
                  <a:cubicBezTo>
                    <a:pt x="510228" y="3363663"/>
                    <a:pt x="565435" y="3439392"/>
                    <a:pt x="621914" y="3522657"/>
                  </a:cubicBezTo>
                  <a:cubicBezTo>
                    <a:pt x="1053495" y="4158815"/>
                    <a:pt x="1516766" y="4430222"/>
                    <a:pt x="2170902" y="4430222"/>
                  </a:cubicBezTo>
                  <a:cubicBezTo>
                    <a:pt x="2600213" y="4430222"/>
                    <a:pt x="2915205" y="4209119"/>
                    <a:pt x="3346786" y="3871881"/>
                  </a:cubicBezTo>
                  <a:cubicBezTo>
                    <a:pt x="3395002" y="3834198"/>
                    <a:pt x="3443218" y="3796969"/>
                    <a:pt x="3489890" y="3761012"/>
                  </a:cubicBezTo>
                  <a:cubicBezTo>
                    <a:pt x="3742864" y="3565879"/>
                    <a:pt x="3981763" y="3381551"/>
                    <a:pt x="4140757" y="3181424"/>
                  </a:cubicBezTo>
                  <a:cubicBezTo>
                    <a:pt x="4292760" y="2990104"/>
                    <a:pt x="4360589" y="2798149"/>
                    <a:pt x="4360589" y="2558977"/>
                  </a:cubicBezTo>
                  <a:cubicBezTo>
                    <a:pt x="4360589" y="1959594"/>
                    <a:pt x="4185341" y="1420595"/>
                    <a:pt x="3867171" y="1041315"/>
                  </a:cubicBezTo>
                  <a:cubicBezTo>
                    <a:pt x="3711446" y="855807"/>
                    <a:pt x="3524667" y="711614"/>
                    <a:pt x="3312009" y="612822"/>
                  </a:cubicBezTo>
                  <a:cubicBezTo>
                    <a:pt x="3085095" y="507491"/>
                    <a:pt x="2829034" y="454009"/>
                    <a:pt x="2550817" y="454009"/>
                  </a:cubicBezTo>
                  <a:close/>
                  <a:moveTo>
                    <a:pt x="2550817" y="0"/>
                  </a:moveTo>
                  <a:cubicBezTo>
                    <a:pt x="3970050" y="0"/>
                    <a:pt x="4814598" y="1145647"/>
                    <a:pt x="4814598" y="2558977"/>
                  </a:cubicBezTo>
                  <a:cubicBezTo>
                    <a:pt x="4814598" y="3376738"/>
                    <a:pt x="4225839" y="3761193"/>
                    <a:pt x="3626365" y="4229640"/>
                  </a:cubicBezTo>
                  <a:cubicBezTo>
                    <a:pt x="3189699" y="4570874"/>
                    <a:pt x="2769014" y="4884231"/>
                    <a:pt x="2170902" y="4884231"/>
                  </a:cubicBezTo>
                  <a:cubicBezTo>
                    <a:pt x="1283950" y="4884231"/>
                    <a:pt x="708085" y="4458279"/>
                    <a:pt x="246267" y="3777538"/>
                  </a:cubicBezTo>
                  <a:cubicBezTo>
                    <a:pt x="176985" y="3675432"/>
                    <a:pt x="106654" y="3581344"/>
                    <a:pt x="40127" y="3489366"/>
                  </a:cubicBezTo>
                  <a:lnTo>
                    <a:pt x="0" y="3432245"/>
                  </a:lnTo>
                  <a:lnTo>
                    <a:pt x="0" y="1432577"/>
                  </a:lnTo>
                  <a:lnTo>
                    <a:pt x="54624" y="1339196"/>
                  </a:lnTo>
                  <a:cubicBezTo>
                    <a:pt x="578230" y="541497"/>
                    <a:pt x="1569352" y="0"/>
                    <a:pt x="2550817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 useBgFill="1"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8A699-36FD-4E40-A79C-7B11883C91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796695"/>
              <a:ext cx="4850918" cy="5212025"/>
            </a:xfrm>
            <a:custGeom>
              <a:avLst/>
              <a:gdLst>
                <a:gd name="connsiteX0" fmla="*/ 2244906 w 4850918"/>
                <a:gd name="connsiteY0" fmla="*/ 0 h 5212025"/>
                <a:gd name="connsiteX1" fmla="*/ 4850918 w 4850918"/>
                <a:gd name="connsiteY1" fmla="*/ 2606013 h 5212025"/>
                <a:gd name="connsiteX2" fmla="*/ 2244906 w 4850918"/>
                <a:gd name="connsiteY2" fmla="*/ 5212025 h 5212025"/>
                <a:gd name="connsiteX3" fmla="*/ 83949 w 4850918"/>
                <a:gd name="connsiteY3" fmla="*/ 4063077 h 5212025"/>
                <a:gd name="connsiteX4" fmla="*/ 0 w 4850918"/>
                <a:gd name="connsiteY4" fmla="*/ 3924890 h 5212025"/>
                <a:gd name="connsiteX5" fmla="*/ 0 w 4850918"/>
                <a:gd name="connsiteY5" fmla="*/ 3598606 h 5212025"/>
                <a:gd name="connsiteX6" fmla="*/ 15357 w 4850918"/>
                <a:gd name="connsiteY6" fmla="*/ 3619452 h 5212025"/>
                <a:gd name="connsiteX7" fmla="*/ 107340 w 4850918"/>
                <a:gd name="connsiteY7" fmla="*/ 3738402 h 5212025"/>
                <a:gd name="connsiteX8" fmla="*/ 168177 w 4850918"/>
                <a:gd name="connsiteY8" fmla="*/ 3816401 h 5212025"/>
                <a:gd name="connsiteX9" fmla="*/ 245086 w 4850918"/>
                <a:gd name="connsiteY9" fmla="*/ 3916919 h 5212025"/>
                <a:gd name="connsiteX10" fmla="*/ 284403 w 4850918"/>
                <a:gd name="connsiteY10" fmla="*/ 3970310 h 5212025"/>
                <a:gd name="connsiteX11" fmla="*/ 319634 w 4850918"/>
                <a:gd name="connsiteY11" fmla="*/ 4018253 h 5212025"/>
                <a:gd name="connsiteX12" fmla="*/ 319816 w 4850918"/>
                <a:gd name="connsiteY12" fmla="*/ 4018435 h 5212025"/>
                <a:gd name="connsiteX13" fmla="*/ 319998 w 4850918"/>
                <a:gd name="connsiteY13" fmla="*/ 4018617 h 5212025"/>
                <a:gd name="connsiteX14" fmla="*/ 381652 w 4850918"/>
                <a:gd name="connsiteY14" fmla="*/ 4099884 h 5212025"/>
                <a:gd name="connsiteX15" fmla="*/ 393547 w 4850918"/>
                <a:gd name="connsiteY15" fmla="*/ 4115230 h 5212025"/>
                <a:gd name="connsiteX16" fmla="*/ 399540 w 4850918"/>
                <a:gd name="connsiteY16" fmla="*/ 4122676 h 5212025"/>
                <a:gd name="connsiteX17" fmla="*/ 470547 w 4850918"/>
                <a:gd name="connsiteY17" fmla="*/ 4208756 h 5212025"/>
                <a:gd name="connsiteX18" fmla="*/ 633445 w 4850918"/>
                <a:gd name="connsiteY18" fmla="*/ 4384730 h 5212025"/>
                <a:gd name="connsiteX19" fmla="*/ 997833 w 4850918"/>
                <a:gd name="connsiteY19" fmla="*/ 4677384 h 5212025"/>
                <a:gd name="connsiteX20" fmla="*/ 1198505 w 4850918"/>
                <a:gd name="connsiteY20" fmla="*/ 4786982 h 5212025"/>
                <a:gd name="connsiteX21" fmla="*/ 1198687 w 4850918"/>
                <a:gd name="connsiteY21" fmla="*/ 4787073 h 5212025"/>
                <a:gd name="connsiteX22" fmla="*/ 1198869 w 4850918"/>
                <a:gd name="connsiteY22" fmla="*/ 4787164 h 5212025"/>
                <a:gd name="connsiteX23" fmla="*/ 1410709 w 4850918"/>
                <a:gd name="connsiteY23" fmla="*/ 4869975 h 5212025"/>
                <a:gd name="connsiteX24" fmla="*/ 1631902 w 4850918"/>
                <a:gd name="connsiteY24" fmla="*/ 4927271 h 5212025"/>
                <a:gd name="connsiteX25" fmla="*/ 1744134 w 4850918"/>
                <a:gd name="connsiteY25" fmla="*/ 4946157 h 5212025"/>
                <a:gd name="connsiteX26" fmla="*/ 1856819 w 4850918"/>
                <a:gd name="connsiteY26" fmla="*/ 4958961 h 5212025"/>
                <a:gd name="connsiteX27" fmla="*/ 2090089 w 4850918"/>
                <a:gd name="connsiteY27" fmla="*/ 4969130 h 5212025"/>
                <a:gd name="connsiteX28" fmla="*/ 2101802 w 4850918"/>
                <a:gd name="connsiteY28" fmla="*/ 4969130 h 5212025"/>
                <a:gd name="connsiteX29" fmla="*/ 2117238 w 4850918"/>
                <a:gd name="connsiteY29" fmla="*/ 4969221 h 5212025"/>
                <a:gd name="connsiteX30" fmla="*/ 2147294 w 4850918"/>
                <a:gd name="connsiteY30" fmla="*/ 4968767 h 5212025"/>
                <a:gd name="connsiteX31" fmla="*/ 2147566 w 4850918"/>
                <a:gd name="connsiteY31" fmla="*/ 4968767 h 5212025"/>
                <a:gd name="connsiteX32" fmla="*/ 2147838 w 4850918"/>
                <a:gd name="connsiteY32" fmla="*/ 4968767 h 5212025"/>
                <a:gd name="connsiteX33" fmla="*/ 2176078 w 4850918"/>
                <a:gd name="connsiteY33" fmla="*/ 4968041 h 5212025"/>
                <a:gd name="connsiteX34" fmla="*/ 2204499 w 4850918"/>
                <a:gd name="connsiteY34" fmla="*/ 4966588 h 5212025"/>
                <a:gd name="connsiteX35" fmla="*/ 2315822 w 4850918"/>
                <a:gd name="connsiteY35" fmla="*/ 4956872 h 5212025"/>
                <a:gd name="connsiteX36" fmla="*/ 2746222 w 4850918"/>
                <a:gd name="connsiteY36" fmla="*/ 4840555 h 5212025"/>
                <a:gd name="connsiteX37" fmla="*/ 2950617 w 4850918"/>
                <a:gd name="connsiteY37" fmla="*/ 4739220 h 5212025"/>
                <a:gd name="connsiteX38" fmla="*/ 3148929 w 4850918"/>
                <a:gd name="connsiteY38" fmla="*/ 4615367 h 5212025"/>
                <a:gd name="connsiteX39" fmla="*/ 3342791 w 4850918"/>
                <a:gd name="connsiteY39" fmla="*/ 4474533 h 5212025"/>
                <a:gd name="connsiteX40" fmla="*/ 3438496 w 4850918"/>
                <a:gd name="connsiteY40" fmla="*/ 4399894 h 5212025"/>
                <a:gd name="connsiteX41" fmla="*/ 3536108 w 4850918"/>
                <a:gd name="connsiteY41" fmla="*/ 4321804 h 5212025"/>
                <a:gd name="connsiteX42" fmla="*/ 3700641 w 4850918"/>
                <a:gd name="connsiteY42" fmla="*/ 4192956 h 5212025"/>
                <a:gd name="connsiteX43" fmla="*/ 3927282 w 4850918"/>
                <a:gd name="connsiteY43" fmla="*/ 4014258 h 5212025"/>
                <a:gd name="connsiteX44" fmla="*/ 4279230 w 4850918"/>
                <a:gd name="connsiteY44" fmla="*/ 3693909 h 5212025"/>
                <a:gd name="connsiteX45" fmla="*/ 4424785 w 4850918"/>
                <a:gd name="connsiteY45" fmla="*/ 3517209 h 5212025"/>
                <a:gd name="connsiteX46" fmla="*/ 4539922 w 4850918"/>
                <a:gd name="connsiteY46" fmla="*/ 3324800 h 5212025"/>
                <a:gd name="connsiteX47" fmla="*/ 4660234 w 4850918"/>
                <a:gd name="connsiteY47" fmla="*/ 2893945 h 5212025"/>
                <a:gd name="connsiteX48" fmla="*/ 4667045 w 4850918"/>
                <a:gd name="connsiteY48" fmla="*/ 2779081 h 5212025"/>
                <a:gd name="connsiteX49" fmla="*/ 4667135 w 4850918"/>
                <a:gd name="connsiteY49" fmla="*/ 2774632 h 5212025"/>
                <a:gd name="connsiteX50" fmla="*/ 4667408 w 4850918"/>
                <a:gd name="connsiteY50" fmla="*/ 2719787 h 5212025"/>
                <a:gd name="connsiteX51" fmla="*/ 4667317 w 4850918"/>
                <a:gd name="connsiteY51" fmla="*/ 2702444 h 5212025"/>
                <a:gd name="connsiteX52" fmla="*/ 4666772 w 4850918"/>
                <a:gd name="connsiteY52" fmla="*/ 2658950 h 5212025"/>
                <a:gd name="connsiteX53" fmla="*/ 4654787 w 4850918"/>
                <a:gd name="connsiteY53" fmla="*/ 2416691 h 5212025"/>
                <a:gd name="connsiteX54" fmla="*/ 4581781 w 4850918"/>
                <a:gd name="connsiteY54" fmla="*/ 1936985 h 5212025"/>
                <a:gd name="connsiteX55" fmla="*/ 4435046 w 4850918"/>
                <a:gd name="connsiteY55" fmla="*/ 1474894 h 5212025"/>
                <a:gd name="connsiteX56" fmla="*/ 4386104 w 4850918"/>
                <a:gd name="connsiteY56" fmla="*/ 1364116 h 5212025"/>
                <a:gd name="connsiteX57" fmla="*/ 4331623 w 4850918"/>
                <a:gd name="connsiteY57" fmla="*/ 1255698 h 5212025"/>
                <a:gd name="connsiteX58" fmla="*/ 4206861 w 4850918"/>
                <a:gd name="connsiteY58" fmla="*/ 1048216 h 5212025"/>
                <a:gd name="connsiteX59" fmla="*/ 3895592 w 4850918"/>
                <a:gd name="connsiteY59" fmla="*/ 681922 h 5212025"/>
                <a:gd name="connsiteX60" fmla="*/ 3710356 w 4850918"/>
                <a:gd name="connsiteY60" fmla="*/ 530192 h 5212025"/>
                <a:gd name="connsiteX61" fmla="*/ 3507777 w 4850918"/>
                <a:gd name="connsiteY61" fmla="*/ 403705 h 5212025"/>
                <a:gd name="connsiteX62" fmla="*/ 3065936 w 4850918"/>
                <a:gd name="connsiteY62" fmla="*/ 232543 h 5212025"/>
                <a:gd name="connsiteX63" fmla="*/ 2834573 w 4850918"/>
                <a:gd name="connsiteY63" fmla="*/ 187233 h 5212025"/>
                <a:gd name="connsiteX64" fmla="*/ 2601212 w 4850918"/>
                <a:gd name="connsiteY64" fmla="*/ 166894 h 5212025"/>
                <a:gd name="connsiteX65" fmla="*/ 2499332 w 4850918"/>
                <a:gd name="connsiteY65" fmla="*/ 164715 h 5212025"/>
                <a:gd name="connsiteX66" fmla="*/ 2131857 w 4850918"/>
                <a:gd name="connsiteY66" fmla="*/ 192046 h 5212025"/>
                <a:gd name="connsiteX67" fmla="*/ 1901130 w 4850918"/>
                <a:gd name="connsiteY67" fmla="*/ 237084 h 5212025"/>
                <a:gd name="connsiteX68" fmla="*/ 1674579 w 4850918"/>
                <a:gd name="connsiteY68" fmla="*/ 301553 h 5212025"/>
                <a:gd name="connsiteX69" fmla="*/ 1453477 w 4850918"/>
                <a:gd name="connsiteY69" fmla="*/ 383819 h 5212025"/>
                <a:gd name="connsiteX70" fmla="*/ 1238821 w 4850918"/>
                <a:gd name="connsiteY70" fmla="*/ 483338 h 5212025"/>
                <a:gd name="connsiteX71" fmla="*/ 831666 w 4850918"/>
                <a:gd name="connsiteY71" fmla="*/ 727777 h 5212025"/>
                <a:gd name="connsiteX72" fmla="*/ 735416 w 4850918"/>
                <a:gd name="connsiteY72" fmla="*/ 798148 h 5212025"/>
                <a:gd name="connsiteX73" fmla="*/ 735234 w 4850918"/>
                <a:gd name="connsiteY73" fmla="*/ 798330 h 5212025"/>
                <a:gd name="connsiteX74" fmla="*/ 735053 w 4850918"/>
                <a:gd name="connsiteY74" fmla="*/ 798511 h 5212025"/>
                <a:gd name="connsiteX75" fmla="*/ 695554 w 4850918"/>
                <a:gd name="connsiteY75" fmla="*/ 828748 h 5212025"/>
                <a:gd name="connsiteX76" fmla="*/ 687563 w 4850918"/>
                <a:gd name="connsiteY76" fmla="*/ 835014 h 5212025"/>
                <a:gd name="connsiteX77" fmla="*/ 641254 w 4850918"/>
                <a:gd name="connsiteY77" fmla="*/ 871970 h 5212025"/>
                <a:gd name="connsiteX78" fmla="*/ 461013 w 4850918"/>
                <a:gd name="connsiteY78" fmla="*/ 1030147 h 5212025"/>
                <a:gd name="connsiteX79" fmla="*/ 139938 w 4850918"/>
                <a:gd name="connsiteY79" fmla="*/ 1388360 h 5212025"/>
                <a:gd name="connsiteX80" fmla="*/ 3281 w 4850918"/>
                <a:gd name="connsiteY80" fmla="*/ 1587670 h 5212025"/>
                <a:gd name="connsiteX81" fmla="*/ 0 w 4850918"/>
                <a:gd name="connsiteY81" fmla="*/ 1593348 h 5212025"/>
                <a:gd name="connsiteX82" fmla="*/ 0 w 4850918"/>
                <a:gd name="connsiteY82" fmla="*/ 1287136 h 5212025"/>
                <a:gd name="connsiteX83" fmla="*/ 83949 w 4850918"/>
                <a:gd name="connsiteY83" fmla="*/ 1148949 h 5212025"/>
                <a:gd name="connsiteX84" fmla="*/ 2244906 w 4850918"/>
                <a:gd name="connsiteY84" fmla="*/ 0 h 521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4850918" h="5212025">
                  <a:moveTo>
                    <a:pt x="2244906" y="0"/>
                  </a:moveTo>
                  <a:cubicBezTo>
                    <a:pt x="3684206" y="0"/>
                    <a:pt x="4850918" y="1166713"/>
                    <a:pt x="4850918" y="2606013"/>
                  </a:cubicBezTo>
                  <a:cubicBezTo>
                    <a:pt x="4850918" y="4045313"/>
                    <a:pt x="3684206" y="5212025"/>
                    <a:pt x="2244906" y="5212025"/>
                  </a:cubicBezTo>
                  <a:cubicBezTo>
                    <a:pt x="1345344" y="5212025"/>
                    <a:pt x="552260" y="4756278"/>
                    <a:pt x="83949" y="4063077"/>
                  </a:cubicBezTo>
                  <a:lnTo>
                    <a:pt x="0" y="3924890"/>
                  </a:lnTo>
                  <a:lnTo>
                    <a:pt x="0" y="3598606"/>
                  </a:lnTo>
                  <a:lnTo>
                    <a:pt x="15357" y="3619452"/>
                  </a:lnTo>
                  <a:cubicBezTo>
                    <a:pt x="45413" y="3659314"/>
                    <a:pt x="76921" y="3699539"/>
                    <a:pt x="107340" y="3738402"/>
                  </a:cubicBezTo>
                  <a:cubicBezTo>
                    <a:pt x="127316" y="3763917"/>
                    <a:pt x="148019" y="3790250"/>
                    <a:pt x="168177" y="3816401"/>
                  </a:cubicBezTo>
                  <a:cubicBezTo>
                    <a:pt x="189334" y="3843732"/>
                    <a:pt x="217210" y="3879781"/>
                    <a:pt x="245086" y="3916919"/>
                  </a:cubicBezTo>
                  <a:cubicBezTo>
                    <a:pt x="258343" y="3934443"/>
                    <a:pt x="271600" y="3952695"/>
                    <a:pt x="284403" y="3970310"/>
                  </a:cubicBezTo>
                  <a:cubicBezTo>
                    <a:pt x="296571" y="3987018"/>
                    <a:pt x="308102" y="4002908"/>
                    <a:pt x="319634" y="4018253"/>
                  </a:cubicBezTo>
                  <a:lnTo>
                    <a:pt x="319816" y="4018435"/>
                  </a:lnTo>
                  <a:lnTo>
                    <a:pt x="319998" y="4018617"/>
                  </a:lnTo>
                  <a:cubicBezTo>
                    <a:pt x="339883" y="4045948"/>
                    <a:pt x="361131" y="4073370"/>
                    <a:pt x="381652" y="4099884"/>
                  </a:cubicBezTo>
                  <a:lnTo>
                    <a:pt x="393547" y="4115230"/>
                  </a:lnTo>
                  <a:lnTo>
                    <a:pt x="399540" y="4122676"/>
                  </a:lnTo>
                  <a:cubicBezTo>
                    <a:pt x="422604" y="4151187"/>
                    <a:pt x="446303" y="4180698"/>
                    <a:pt x="470547" y="4208756"/>
                  </a:cubicBezTo>
                  <a:cubicBezTo>
                    <a:pt x="523848" y="4271228"/>
                    <a:pt x="578692" y="4330430"/>
                    <a:pt x="633445" y="4384730"/>
                  </a:cubicBezTo>
                  <a:cubicBezTo>
                    <a:pt x="750035" y="4499776"/>
                    <a:pt x="872708" y="4598296"/>
                    <a:pt x="997833" y="4677384"/>
                  </a:cubicBezTo>
                  <a:cubicBezTo>
                    <a:pt x="1068659" y="4721786"/>
                    <a:pt x="1134218" y="4757653"/>
                    <a:pt x="1198505" y="4786982"/>
                  </a:cubicBezTo>
                  <a:lnTo>
                    <a:pt x="1198687" y="4787073"/>
                  </a:lnTo>
                  <a:lnTo>
                    <a:pt x="1198869" y="4787164"/>
                  </a:lnTo>
                  <a:cubicBezTo>
                    <a:pt x="1264246" y="4817945"/>
                    <a:pt x="1335525" y="4845821"/>
                    <a:pt x="1410709" y="4869975"/>
                  </a:cubicBezTo>
                  <a:cubicBezTo>
                    <a:pt x="1479900" y="4892221"/>
                    <a:pt x="1554358" y="4911562"/>
                    <a:pt x="1631902" y="4927271"/>
                  </a:cubicBezTo>
                  <a:cubicBezTo>
                    <a:pt x="1667588" y="4934353"/>
                    <a:pt x="1705452" y="4940709"/>
                    <a:pt x="1744134" y="4946157"/>
                  </a:cubicBezTo>
                  <a:cubicBezTo>
                    <a:pt x="1780454" y="4951243"/>
                    <a:pt x="1818409" y="4955510"/>
                    <a:pt x="1856819" y="4958961"/>
                  </a:cubicBezTo>
                  <a:cubicBezTo>
                    <a:pt x="1930277" y="4965680"/>
                    <a:pt x="2006551" y="4968949"/>
                    <a:pt x="2090089" y="4969130"/>
                  </a:cubicBezTo>
                  <a:lnTo>
                    <a:pt x="2101802" y="4969130"/>
                  </a:lnTo>
                  <a:cubicBezTo>
                    <a:pt x="2106978" y="4969221"/>
                    <a:pt x="2112063" y="4969221"/>
                    <a:pt x="2117238" y="4969221"/>
                  </a:cubicBezTo>
                  <a:cubicBezTo>
                    <a:pt x="2129678" y="4969221"/>
                    <a:pt x="2138940" y="4969130"/>
                    <a:pt x="2147294" y="4968767"/>
                  </a:cubicBezTo>
                  <a:lnTo>
                    <a:pt x="2147566" y="4968767"/>
                  </a:lnTo>
                  <a:lnTo>
                    <a:pt x="2147838" y="4968767"/>
                  </a:lnTo>
                  <a:lnTo>
                    <a:pt x="2176078" y="4968041"/>
                  </a:lnTo>
                  <a:lnTo>
                    <a:pt x="2204499" y="4966588"/>
                  </a:lnTo>
                  <a:cubicBezTo>
                    <a:pt x="2236824" y="4965135"/>
                    <a:pt x="2271238" y="4962138"/>
                    <a:pt x="2315822" y="4956872"/>
                  </a:cubicBezTo>
                  <a:cubicBezTo>
                    <a:pt x="2460651" y="4939166"/>
                    <a:pt x="2605480" y="4900030"/>
                    <a:pt x="2746222" y="4840555"/>
                  </a:cubicBezTo>
                  <a:cubicBezTo>
                    <a:pt x="2810783" y="4813587"/>
                    <a:pt x="2877613" y="4780444"/>
                    <a:pt x="2950617" y="4739220"/>
                  </a:cubicBezTo>
                  <a:cubicBezTo>
                    <a:pt x="3013452" y="4703989"/>
                    <a:pt x="3078285" y="4663492"/>
                    <a:pt x="3148929" y="4615367"/>
                  </a:cubicBezTo>
                  <a:cubicBezTo>
                    <a:pt x="3207042" y="4575777"/>
                    <a:pt x="3268696" y="4531012"/>
                    <a:pt x="3342791" y="4474533"/>
                  </a:cubicBezTo>
                  <a:cubicBezTo>
                    <a:pt x="3375298" y="4449835"/>
                    <a:pt x="3408077" y="4423956"/>
                    <a:pt x="3438496" y="4399894"/>
                  </a:cubicBezTo>
                  <a:lnTo>
                    <a:pt x="3536108" y="4321804"/>
                  </a:lnTo>
                  <a:cubicBezTo>
                    <a:pt x="3591043" y="4278219"/>
                    <a:pt x="3646795" y="4234907"/>
                    <a:pt x="3700641" y="4192956"/>
                  </a:cubicBezTo>
                  <a:cubicBezTo>
                    <a:pt x="3775643" y="4134571"/>
                    <a:pt x="3853279" y="4074187"/>
                    <a:pt x="3927282" y="4014258"/>
                  </a:cubicBezTo>
                  <a:cubicBezTo>
                    <a:pt x="4077741" y="3892493"/>
                    <a:pt x="4186340" y="3793610"/>
                    <a:pt x="4279230" y="3693909"/>
                  </a:cubicBezTo>
                  <a:cubicBezTo>
                    <a:pt x="4335800" y="3632800"/>
                    <a:pt x="4383471" y="3574959"/>
                    <a:pt x="4424785" y="3517209"/>
                  </a:cubicBezTo>
                  <a:cubicBezTo>
                    <a:pt x="4471367" y="3451559"/>
                    <a:pt x="4508959" y="3388725"/>
                    <a:pt x="4539922" y="3324800"/>
                  </a:cubicBezTo>
                  <a:cubicBezTo>
                    <a:pt x="4604664" y="3192774"/>
                    <a:pt x="4645162" y="3047763"/>
                    <a:pt x="4660234" y="2893945"/>
                  </a:cubicBezTo>
                  <a:cubicBezTo>
                    <a:pt x="4663776" y="2857443"/>
                    <a:pt x="4666046" y="2818671"/>
                    <a:pt x="4667045" y="2779081"/>
                  </a:cubicBezTo>
                  <a:lnTo>
                    <a:pt x="4667135" y="2774632"/>
                  </a:lnTo>
                  <a:cubicBezTo>
                    <a:pt x="4667408" y="2756834"/>
                    <a:pt x="4667680" y="2738583"/>
                    <a:pt x="4667408" y="2719787"/>
                  </a:cubicBezTo>
                  <a:cubicBezTo>
                    <a:pt x="4667408" y="2713976"/>
                    <a:pt x="4667317" y="2708256"/>
                    <a:pt x="4667317" y="2702444"/>
                  </a:cubicBezTo>
                  <a:cubicBezTo>
                    <a:pt x="4667317" y="2688188"/>
                    <a:pt x="4667226" y="2673569"/>
                    <a:pt x="4666772" y="2658950"/>
                  </a:cubicBezTo>
                  <a:cubicBezTo>
                    <a:pt x="4665228" y="2576139"/>
                    <a:pt x="4661142" y="2494599"/>
                    <a:pt x="4654787" y="2416691"/>
                  </a:cubicBezTo>
                  <a:cubicBezTo>
                    <a:pt x="4640531" y="2247618"/>
                    <a:pt x="4616014" y="2086263"/>
                    <a:pt x="4581781" y="1936985"/>
                  </a:cubicBezTo>
                  <a:cubicBezTo>
                    <a:pt x="4544280" y="1773814"/>
                    <a:pt x="4494884" y="1618361"/>
                    <a:pt x="4435046" y="1474894"/>
                  </a:cubicBezTo>
                  <a:cubicBezTo>
                    <a:pt x="4419519" y="1437484"/>
                    <a:pt x="4402993" y="1400164"/>
                    <a:pt x="4386104" y="1364116"/>
                  </a:cubicBezTo>
                  <a:cubicBezTo>
                    <a:pt x="4369578" y="1329248"/>
                    <a:pt x="4351236" y="1292837"/>
                    <a:pt x="4331623" y="1255698"/>
                  </a:cubicBezTo>
                  <a:cubicBezTo>
                    <a:pt x="4294757" y="1186054"/>
                    <a:pt x="4252988" y="1116318"/>
                    <a:pt x="4206861" y="1048216"/>
                  </a:cubicBezTo>
                  <a:cubicBezTo>
                    <a:pt x="4117058" y="913920"/>
                    <a:pt x="4012273" y="790612"/>
                    <a:pt x="3895592" y="681922"/>
                  </a:cubicBezTo>
                  <a:cubicBezTo>
                    <a:pt x="3836662" y="627441"/>
                    <a:pt x="3774281" y="576319"/>
                    <a:pt x="3710356" y="530192"/>
                  </a:cubicBezTo>
                  <a:cubicBezTo>
                    <a:pt x="3642437" y="481795"/>
                    <a:pt x="3574335" y="439299"/>
                    <a:pt x="3507777" y="403705"/>
                  </a:cubicBezTo>
                  <a:cubicBezTo>
                    <a:pt x="3371575" y="329974"/>
                    <a:pt x="3222932" y="272406"/>
                    <a:pt x="3065936" y="232543"/>
                  </a:cubicBezTo>
                  <a:cubicBezTo>
                    <a:pt x="2990933" y="213475"/>
                    <a:pt x="2913116" y="198220"/>
                    <a:pt x="2834573" y="187233"/>
                  </a:cubicBezTo>
                  <a:cubicBezTo>
                    <a:pt x="2758208" y="176610"/>
                    <a:pt x="2679756" y="169799"/>
                    <a:pt x="2601212" y="166894"/>
                  </a:cubicBezTo>
                  <a:cubicBezTo>
                    <a:pt x="2567434" y="165441"/>
                    <a:pt x="2533201" y="164715"/>
                    <a:pt x="2499332" y="164715"/>
                  </a:cubicBezTo>
                  <a:cubicBezTo>
                    <a:pt x="2378294" y="164715"/>
                    <a:pt x="2254531" y="173886"/>
                    <a:pt x="2131857" y="192046"/>
                  </a:cubicBezTo>
                  <a:cubicBezTo>
                    <a:pt x="2052043" y="204304"/>
                    <a:pt x="1974407" y="219468"/>
                    <a:pt x="1901130" y="237084"/>
                  </a:cubicBezTo>
                  <a:cubicBezTo>
                    <a:pt x="1822314" y="256334"/>
                    <a:pt x="1746040" y="278035"/>
                    <a:pt x="1674579" y="301553"/>
                  </a:cubicBezTo>
                  <a:cubicBezTo>
                    <a:pt x="1599849" y="326069"/>
                    <a:pt x="1525483" y="353764"/>
                    <a:pt x="1453477" y="383819"/>
                  </a:cubicBezTo>
                  <a:cubicBezTo>
                    <a:pt x="1381199" y="414147"/>
                    <a:pt x="1309011" y="447653"/>
                    <a:pt x="1238821" y="483338"/>
                  </a:cubicBezTo>
                  <a:cubicBezTo>
                    <a:pt x="1097715" y="555162"/>
                    <a:pt x="960695" y="637338"/>
                    <a:pt x="831666" y="727777"/>
                  </a:cubicBezTo>
                  <a:cubicBezTo>
                    <a:pt x="805061" y="746573"/>
                    <a:pt x="770102" y="771543"/>
                    <a:pt x="735416" y="798148"/>
                  </a:cubicBezTo>
                  <a:lnTo>
                    <a:pt x="735234" y="798330"/>
                  </a:lnTo>
                  <a:lnTo>
                    <a:pt x="735053" y="798511"/>
                  </a:lnTo>
                  <a:cubicBezTo>
                    <a:pt x="721796" y="808318"/>
                    <a:pt x="708448" y="818669"/>
                    <a:pt x="695554" y="828748"/>
                  </a:cubicBezTo>
                  <a:lnTo>
                    <a:pt x="687563" y="835014"/>
                  </a:lnTo>
                  <a:cubicBezTo>
                    <a:pt x="670765" y="847817"/>
                    <a:pt x="654784" y="860892"/>
                    <a:pt x="641254" y="871970"/>
                  </a:cubicBezTo>
                  <a:cubicBezTo>
                    <a:pt x="574061" y="926996"/>
                    <a:pt x="515131" y="978753"/>
                    <a:pt x="461013" y="1030147"/>
                  </a:cubicBezTo>
                  <a:cubicBezTo>
                    <a:pt x="343152" y="1141288"/>
                    <a:pt x="235189" y="1261782"/>
                    <a:pt x="139938" y="1388360"/>
                  </a:cubicBezTo>
                  <a:cubicBezTo>
                    <a:pt x="90632" y="1453919"/>
                    <a:pt x="44596" y="1521021"/>
                    <a:pt x="3281" y="1587670"/>
                  </a:cubicBezTo>
                  <a:lnTo>
                    <a:pt x="0" y="1593348"/>
                  </a:lnTo>
                  <a:lnTo>
                    <a:pt x="0" y="1287136"/>
                  </a:lnTo>
                  <a:lnTo>
                    <a:pt x="83949" y="1148949"/>
                  </a:lnTo>
                  <a:cubicBezTo>
                    <a:pt x="552260" y="455747"/>
                    <a:pt x="1345344" y="0"/>
                    <a:pt x="2244906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069910C-A688-4DB4-B339-518810446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9653" y="1904100"/>
            <a:ext cx="7456878" cy="4667750"/>
          </a:xfrm>
        </p:spPr>
        <p:txBody>
          <a:bodyPr anchor="ctr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tx2"/>
                </a:solidFill>
              </a:rPr>
              <a:t>체계적으로 구현되면서 강화하는 헤게모니적 담론 영역의 균열</a:t>
            </a:r>
            <a:endParaRPr lang="en-US" altLang="ko-KR" sz="20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tx2"/>
                </a:solidFill>
              </a:rPr>
              <a:t>일러스트 사고는 우연적이고 예외적인 경우가 아니라 반복적으로 ’</a:t>
            </a:r>
            <a:r>
              <a:rPr lang="ko-KR" altLang="en-US" sz="2000" dirty="0" err="1">
                <a:solidFill>
                  <a:schemeClr val="tx2"/>
                </a:solidFill>
              </a:rPr>
              <a:t>수행‘되는</a:t>
            </a:r>
            <a:r>
              <a:rPr lang="ko-KR" altLang="en-US" sz="2000" dirty="0">
                <a:solidFill>
                  <a:schemeClr val="tx2"/>
                </a:solidFill>
              </a:rPr>
              <a:t> 성격</a:t>
            </a:r>
            <a:endParaRPr lang="en-US" altLang="ko-KR" sz="20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tx2"/>
                </a:solidFill>
              </a:rPr>
              <a:t>무의식적 실수가 의식의 자리 곁에 위치함으로써 인식의 지평이 확장되는 것이 아니라 퇴행하고 오히려 이제는 상투적 수법이 되어 버린 상태</a:t>
            </a:r>
            <a:endParaRPr lang="en-US" altLang="ko-KR" sz="20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tx2"/>
                </a:solidFill>
              </a:rPr>
              <a:t>계몽적 진보에 뿌리를 둔 저널리즘이 더 이상 개인의 자율적이고 독립적인 인식과 판단을 사회적으로 분업화 하는 역할을 독과점적으로 수행하는데 한계적 상황</a:t>
            </a:r>
            <a:endParaRPr lang="en-US" altLang="ko-KR" sz="20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endParaRPr lang="ko-KR" alt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071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889C5E17-24D0-4696-A3C5-A2261FB455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929B58F-2358-44CC-ACE5-EF1BD3C6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EECE551-8BAB-4FA4-AB9A-EC7D7E917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243013"/>
            <a:ext cx="4420471" cy="437197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chemeClr val="tx2"/>
                </a:solidFill>
                <a:latin typeface="+mj-ea"/>
              </a:rPr>
              <a:t>담론의 세 영역</a:t>
            </a:r>
            <a:br>
              <a:rPr lang="en-US" altLang="ko-KR" sz="2800" dirty="0">
                <a:solidFill>
                  <a:schemeClr val="tx2"/>
                </a:solidFill>
                <a:latin typeface="+mj-ea"/>
              </a:rPr>
            </a:br>
            <a:r>
              <a:rPr lang="en-US" altLang="ko-KR" sz="2800" dirty="0">
                <a:solidFill>
                  <a:schemeClr val="tx2"/>
                </a:solidFill>
                <a:latin typeface="+mj-ea"/>
              </a:rPr>
              <a:t>(Butler, 1997)</a:t>
            </a:r>
            <a:endParaRPr lang="ko-KR" altLang="en-US" sz="2800" dirty="0">
              <a:solidFill>
                <a:schemeClr val="tx2"/>
              </a:solidFill>
              <a:latin typeface="+mj-ea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9DA5303-A1AF-4830-806C-51FCD9618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97348" y="5285"/>
            <a:ext cx="7294653" cy="6858000"/>
            <a:chOff x="4897348" y="-5799"/>
            <a:chExt cx="7294653" cy="685800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FAAA8C8-4EB7-45F1-BF24-3EF0F4DC4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97348" y="-5798"/>
              <a:ext cx="7294652" cy="6857999"/>
            </a:xfrm>
            <a:custGeom>
              <a:avLst/>
              <a:gdLst>
                <a:gd name="connsiteX0" fmla="*/ 7294652 w 7294652"/>
                <a:gd name="connsiteY0" fmla="*/ 6063030 h 6857999"/>
                <a:gd name="connsiteX1" fmla="*/ 7294652 w 7294652"/>
                <a:gd name="connsiteY1" fmla="*/ 6857999 h 6857999"/>
                <a:gd name="connsiteX2" fmla="*/ 6248575 w 7294652"/>
                <a:gd name="connsiteY2" fmla="*/ 6857999 h 6857999"/>
                <a:gd name="connsiteX3" fmla="*/ 6477898 w 7294652"/>
                <a:gd name="connsiteY3" fmla="*/ 6700973 h 6857999"/>
                <a:gd name="connsiteX4" fmla="*/ 6647884 w 7294652"/>
                <a:gd name="connsiteY4" fmla="*/ 6572752 h 6857999"/>
                <a:gd name="connsiteX5" fmla="*/ 6817698 w 7294652"/>
                <a:gd name="connsiteY5" fmla="*/ 6440235 h 6857999"/>
                <a:gd name="connsiteX6" fmla="*/ 7161451 w 7294652"/>
                <a:gd name="connsiteY6" fmla="*/ 6165232 h 6857999"/>
                <a:gd name="connsiteX7" fmla="*/ 1673436 w 7294652"/>
                <a:gd name="connsiteY7" fmla="*/ 0 h 6857999"/>
                <a:gd name="connsiteX8" fmla="*/ 2394951 w 7294652"/>
                <a:gd name="connsiteY8" fmla="*/ 0 h 6857999"/>
                <a:gd name="connsiteX9" fmla="*/ 2244659 w 7294652"/>
                <a:gd name="connsiteY9" fmla="*/ 100763 h 6857999"/>
                <a:gd name="connsiteX10" fmla="*/ 1743903 w 7294652"/>
                <a:gd name="connsiteY10" fmla="*/ 498975 h 6857999"/>
                <a:gd name="connsiteX11" fmla="*/ 1163821 w 7294652"/>
                <a:gd name="connsiteY11" fmla="*/ 1121514 h 6857999"/>
                <a:gd name="connsiteX12" fmla="*/ 704911 w 7294652"/>
                <a:gd name="connsiteY12" fmla="*/ 1837036 h 6857999"/>
                <a:gd name="connsiteX13" fmla="*/ 393472 w 7294652"/>
                <a:gd name="connsiteY13" fmla="*/ 2627669 h 6857999"/>
                <a:gd name="connsiteX14" fmla="*/ 280032 w 7294652"/>
                <a:gd name="connsiteY14" fmla="*/ 3472097 h 6857999"/>
                <a:gd name="connsiteX15" fmla="*/ 327813 w 7294652"/>
                <a:gd name="connsiteY15" fmla="*/ 3884602 h 6857999"/>
                <a:gd name="connsiteX16" fmla="*/ 469096 w 7294652"/>
                <a:gd name="connsiteY16" fmla="*/ 4270809 h 6857999"/>
                <a:gd name="connsiteX17" fmla="*/ 567581 w 7294652"/>
                <a:gd name="connsiteY17" fmla="*/ 4452482 h 6857999"/>
                <a:gd name="connsiteX18" fmla="*/ 680677 w 7294652"/>
                <a:gd name="connsiteY18" fmla="*/ 4628484 h 6857999"/>
                <a:gd name="connsiteX19" fmla="*/ 941928 w 7294652"/>
                <a:gd name="connsiteY19" fmla="*/ 4968628 h 6857999"/>
                <a:gd name="connsiteX20" fmla="*/ 1224665 w 7294652"/>
                <a:gd name="connsiteY20" fmla="*/ 5311349 h 6857999"/>
                <a:gd name="connsiteX21" fmla="*/ 1365259 w 7294652"/>
                <a:gd name="connsiteY21" fmla="*/ 5490273 h 6857999"/>
                <a:gd name="connsiteX22" fmla="*/ 1432808 w 7294652"/>
                <a:gd name="connsiteY22" fmla="*/ 5577931 h 6857999"/>
                <a:gd name="connsiteX23" fmla="*/ 1498980 w 7294652"/>
                <a:gd name="connsiteY23" fmla="*/ 5662148 h 6857999"/>
                <a:gd name="connsiteX24" fmla="*/ 2067548 w 7294652"/>
                <a:gd name="connsiteY24" fmla="*/ 6283312 h 6857999"/>
                <a:gd name="connsiteX25" fmla="*/ 2369879 w 7294652"/>
                <a:gd name="connsiteY25" fmla="*/ 6562782 h 6857999"/>
                <a:gd name="connsiteX26" fmla="*/ 2686645 w 7294652"/>
                <a:gd name="connsiteY26" fmla="*/ 6820598 h 6857999"/>
                <a:gd name="connsiteX27" fmla="*/ 2738907 w 7294652"/>
                <a:gd name="connsiteY27" fmla="*/ 6857999 h 6857999"/>
                <a:gd name="connsiteX28" fmla="*/ 1731787 w 7294652"/>
                <a:gd name="connsiteY28" fmla="*/ 6857999 h 6857999"/>
                <a:gd name="connsiteX29" fmla="*/ 1607949 w 7294652"/>
                <a:gd name="connsiteY29" fmla="*/ 6732770 h 6857999"/>
                <a:gd name="connsiteX30" fmla="*/ 1309057 w 7294652"/>
                <a:gd name="connsiteY30" fmla="*/ 6370109 h 6857999"/>
                <a:gd name="connsiteX31" fmla="*/ 1048147 w 7294652"/>
                <a:gd name="connsiteY31" fmla="*/ 5986138 h 6857999"/>
                <a:gd name="connsiteX32" fmla="*/ 987131 w 7294652"/>
                <a:gd name="connsiteY32" fmla="*/ 5888512 h 6857999"/>
                <a:gd name="connsiteX33" fmla="*/ 928866 w 7294652"/>
                <a:gd name="connsiteY33" fmla="*/ 5793463 h 6857999"/>
                <a:gd name="connsiteX34" fmla="*/ 813708 w 7294652"/>
                <a:gd name="connsiteY34" fmla="*/ 5609556 h 6857999"/>
                <a:gd name="connsiteX35" fmla="*/ 574972 w 7294652"/>
                <a:gd name="connsiteY35" fmla="*/ 5231598 h 6857999"/>
                <a:gd name="connsiteX36" fmla="*/ 342424 w 7294652"/>
                <a:gd name="connsiteY36" fmla="*/ 4834048 h 6857999"/>
                <a:gd name="connsiteX37" fmla="*/ 237579 w 7294652"/>
                <a:gd name="connsiteY37" fmla="*/ 4623500 h 6857999"/>
                <a:gd name="connsiteX38" fmla="*/ 148373 w 7294652"/>
                <a:gd name="connsiteY38" fmla="*/ 4404356 h 6857999"/>
                <a:gd name="connsiteX39" fmla="*/ 79623 w 7294652"/>
                <a:gd name="connsiteY39" fmla="*/ 4175762 h 6857999"/>
                <a:gd name="connsiteX40" fmla="*/ 54185 w 7294652"/>
                <a:gd name="connsiteY40" fmla="*/ 4059229 h 6857999"/>
                <a:gd name="connsiteX41" fmla="*/ 43013 w 7294652"/>
                <a:gd name="connsiteY41" fmla="*/ 4000790 h 6857999"/>
                <a:gd name="connsiteX42" fmla="*/ 33734 w 7294652"/>
                <a:gd name="connsiteY42" fmla="*/ 3942180 h 6857999"/>
                <a:gd name="connsiteX43" fmla="*/ 45 w 7294652"/>
                <a:gd name="connsiteY43" fmla="*/ 3472097 h 6857999"/>
                <a:gd name="connsiteX44" fmla="*/ 95436 w 7294652"/>
                <a:gd name="connsiteY44" fmla="*/ 2557372 h 6857999"/>
                <a:gd name="connsiteX45" fmla="*/ 382126 w 7294652"/>
                <a:gd name="connsiteY45" fmla="*/ 1680799 h 6857999"/>
                <a:gd name="connsiteX46" fmla="*/ 1457043 w 7294652"/>
                <a:gd name="connsiteY46" fmla="*/ 1921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7294652" h="6857999">
                  <a:moveTo>
                    <a:pt x="7294652" y="6063030"/>
                  </a:moveTo>
                  <a:lnTo>
                    <a:pt x="7294652" y="6857999"/>
                  </a:lnTo>
                  <a:lnTo>
                    <a:pt x="6248575" y="6857999"/>
                  </a:lnTo>
                  <a:lnTo>
                    <a:pt x="6477898" y="6700973"/>
                  </a:lnTo>
                  <a:cubicBezTo>
                    <a:pt x="6534790" y="6659378"/>
                    <a:pt x="6591336" y="6616237"/>
                    <a:pt x="6647884" y="6572752"/>
                  </a:cubicBezTo>
                  <a:cubicBezTo>
                    <a:pt x="6704432" y="6529268"/>
                    <a:pt x="6761151" y="6485095"/>
                    <a:pt x="6817698" y="6440235"/>
                  </a:cubicBezTo>
                  <a:lnTo>
                    <a:pt x="7161451" y="6165232"/>
                  </a:lnTo>
                  <a:close/>
                  <a:moveTo>
                    <a:pt x="1673436" y="0"/>
                  </a:moveTo>
                  <a:lnTo>
                    <a:pt x="2394951" y="0"/>
                  </a:lnTo>
                  <a:lnTo>
                    <a:pt x="2244659" y="100763"/>
                  </a:lnTo>
                  <a:cubicBezTo>
                    <a:pt x="2071051" y="224086"/>
                    <a:pt x="1903860" y="356975"/>
                    <a:pt x="1743903" y="498975"/>
                  </a:cubicBezTo>
                  <a:cubicBezTo>
                    <a:pt x="1533218" y="689638"/>
                    <a:pt x="1339146" y="897902"/>
                    <a:pt x="1163821" y="1121514"/>
                  </a:cubicBezTo>
                  <a:cubicBezTo>
                    <a:pt x="988284" y="1344764"/>
                    <a:pt x="834608" y="1584376"/>
                    <a:pt x="704911" y="1837036"/>
                  </a:cubicBezTo>
                  <a:cubicBezTo>
                    <a:pt x="573950" y="2089059"/>
                    <a:pt x="469577" y="2354041"/>
                    <a:pt x="393472" y="2627669"/>
                  </a:cubicBezTo>
                  <a:cubicBezTo>
                    <a:pt x="318269" y="2902842"/>
                    <a:pt x="280119" y="3186833"/>
                    <a:pt x="280032" y="3472097"/>
                  </a:cubicBezTo>
                  <a:cubicBezTo>
                    <a:pt x="280349" y="3610956"/>
                    <a:pt x="296380" y="3749334"/>
                    <a:pt x="327813" y="3884602"/>
                  </a:cubicBezTo>
                  <a:cubicBezTo>
                    <a:pt x="360878" y="4018046"/>
                    <a:pt x="408244" y="4147540"/>
                    <a:pt x="469096" y="4270809"/>
                  </a:cubicBezTo>
                  <a:cubicBezTo>
                    <a:pt x="499175" y="4332511"/>
                    <a:pt x="532347" y="4393012"/>
                    <a:pt x="567581" y="4452482"/>
                  </a:cubicBezTo>
                  <a:cubicBezTo>
                    <a:pt x="602815" y="4511953"/>
                    <a:pt x="641144" y="4570562"/>
                    <a:pt x="680677" y="4628484"/>
                  </a:cubicBezTo>
                  <a:cubicBezTo>
                    <a:pt x="760771" y="4743985"/>
                    <a:pt x="849802" y="4856048"/>
                    <a:pt x="941928" y="4968628"/>
                  </a:cubicBezTo>
                  <a:cubicBezTo>
                    <a:pt x="1034055" y="5081206"/>
                    <a:pt x="1130994" y="5193958"/>
                    <a:pt x="1224665" y="5311349"/>
                  </a:cubicBezTo>
                  <a:cubicBezTo>
                    <a:pt x="1271987" y="5369787"/>
                    <a:pt x="1318853" y="5429429"/>
                    <a:pt x="1365259" y="5490273"/>
                  </a:cubicBezTo>
                  <a:lnTo>
                    <a:pt x="1432808" y="5577931"/>
                  </a:lnTo>
                  <a:cubicBezTo>
                    <a:pt x="1454979" y="5605947"/>
                    <a:pt x="1476121" y="5634821"/>
                    <a:pt x="1498980" y="5662148"/>
                  </a:cubicBezTo>
                  <a:cubicBezTo>
                    <a:pt x="1676323" y="5880038"/>
                    <a:pt x="1866158" y="6087441"/>
                    <a:pt x="2067548" y="6283312"/>
                  </a:cubicBezTo>
                  <a:cubicBezTo>
                    <a:pt x="2166203" y="6379907"/>
                    <a:pt x="2266974" y="6473064"/>
                    <a:pt x="2369879" y="6562782"/>
                  </a:cubicBezTo>
                  <a:cubicBezTo>
                    <a:pt x="2473005" y="6652331"/>
                    <a:pt x="2577677" y="6738957"/>
                    <a:pt x="2686645" y="6820598"/>
                  </a:cubicBezTo>
                  <a:lnTo>
                    <a:pt x="2738907" y="6857999"/>
                  </a:lnTo>
                  <a:lnTo>
                    <a:pt x="1731787" y="6857999"/>
                  </a:lnTo>
                  <a:lnTo>
                    <a:pt x="1607949" y="6732770"/>
                  </a:lnTo>
                  <a:cubicBezTo>
                    <a:pt x="1501232" y="6617903"/>
                    <a:pt x="1401421" y="6496799"/>
                    <a:pt x="1309057" y="6370109"/>
                  </a:cubicBezTo>
                  <a:cubicBezTo>
                    <a:pt x="1217103" y="6244469"/>
                    <a:pt x="1129618" y="6116590"/>
                    <a:pt x="1048147" y="5986138"/>
                  </a:cubicBezTo>
                  <a:cubicBezTo>
                    <a:pt x="1027179" y="5953825"/>
                    <a:pt x="1007414" y="5920996"/>
                    <a:pt x="987131" y="5888512"/>
                  </a:cubicBezTo>
                  <a:lnTo>
                    <a:pt x="928866" y="5793463"/>
                  </a:lnTo>
                  <a:cubicBezTo>
                    <a:pt x="891568" y="5732276"/>
                    <a:pt x="852725" y="5671260"/>
                    <a:pt x="813708" y="5609556"/>
                  </a:cubicBezTo>
                  <a:lnTo>
                    <a:pt x="574972" y="5231598"/>
                  </a:lnTo>
                  <a:cubicBezTo>
                    <a:pt x="495221" y="5103551"/>
                    <a:pt x="416158" y="4971549"/>
                    <a:pt x="342424" y="4834048"/>
                  </a:cubicBezTo>
                  <a:cubicBezTo>
                    <a:pt x="305641" y="4765298"/>
                    <a:pt x="270236" y="4695343"/>
                    <a:pt x="237579" y="4623500"/>
                  </a:cubicBezTo>
                  <a:cubicBezTo>
                    <a:pt x="204922" y="4551655"/>
                    <a:pt x="175187" y="4478607"/>
                    <a:pt x="148373" y="4404356"/>
                  </a:cubicBezTo>
                  <a:cubicBezTo>
                    <a:pt x="121561" y="4330107"/>
                    <a:pt x="99046" y="4252934"/>
                    <a:pt x="79623" y="4175762"/>
                  </a:cubicBezTo>
                  <a:cubicBezTo>
                    <a:pt x="70514" y="4136916"/>
                    <a:pt x="61577" y="4098245"/>
                    <a:pt x="54185" y="4059229"/>
                  </a:cubicBezTo>
                  <a:lnTo>
                    <a:pt x="43013" y="4000790"/>
                  </a:lnTo>
                  <a:lnTo>
                    <a:pt x="33734" y="3942180"/>
                  </a:lnTo>
                  <a:cubicBezTo>
                    <a:pt x="10461" y="3786581"/>
                    <a:pt x="-801" y="3629416"/>
                    <a:pt x="45" y="3472097"/>
                  </a:cubicBezTo>
                  <a:cubicBezTo>
                    <a:pt x="863" y="3164748"/>
                    <a:pt x="32824" y="2858275"/>
                    <a:pt x="95436" y="2557372"/>
                  </a:cubicBezTo>
                  <a:cubicBezTo>
                    <a:pt x="157549" y="2255281"/>
                    <a:pt x="253728" y="1961216"/>
                    <a:pt x="382126" y="1680799"/>
                  </a:cubicBezTo>
                  <a:cubicBezTo>
                    <a:pt x="639940" y="1120482"/>
                    <a:pt x="1015492" y="619117"/>
                    <a:pt x="1457043" y="192176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77FC097-E4F2-4A45-82E8-3808FA553C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00650" y="-5799"/>
              <a:ext cx="7291350" cy="6858000"/>
            </a:xfrm>
            <a:custGeom>
              <a:avLst/>
              <a:gdLst>
                <a:gd name="connsiteX0" fmla="*/ 7291350 w 7291350"/>
                <a:gd name="connsiteY0" fmla="*/ 5718699 h 6858000"/>
                <a:gd name="connsiteX1" fmla="*/ 7291350 w 7291350"/>
                <a:gd name="connsiteY1" fmla="*/ 6806115 h 6858000"/>
                <a:gd name="connsiteX2" fmla="*/ 7224124 w 7291350"/>
                <a:gd name="connsiteY2" fmla="*/ 6858000 h 6858000"/>
                <a:gd name="connsiteX3" fmla="*/ 5607142 w 7291350"/>
                <a:gd name="connsiteY3" fmla="*/ 6858000 h 6858000"/>
                <a:gd name="connsiteX4" fmla="*/ 5736072 w 7291350"/>
                <a:gd name="connsiteY4" fmla="*/ 6801170 h 6858000"/>
                <a:gd name="connsiteX5" fmla="*/ 6949826 w 7291350"/>
                <a:gd name="connsiteY5" fmla="*/ 5983707 h 6858000"/>
                <a:gd name="connsiteX6" fmla="*/ 7220703 w 7291350"/>
                <a:gd name="connsiteY6" fmla="*/ 5773675 h 6858000"/>
                <a:gd name="connsiteX7" fmla="*/ 7218419 w 7291350"/>
                <a:gd name="connsiteY7" fmla="*/ 0 h 6858000"/>
                <a:gd name="connsiteX8" fmla="*/ 7291350 w 7291350"/>
                <a:gd name="connsiteY8" fmla="*/ 0 h 6858000"/>
                <a:gd name="connsiteX9" fmla="*/ 7291350 w 7291350"/>
                <a:gd name="connsiteY9" fmla="*/ 50138 h 6858000"/>
                <a:gd name="connsiteX10" fmla="*/ 1797607 w 7291350"/>
                <a:gd name="connsiteY10" fmla="*/ 0 h 6858000"/>
                <a:gd name="connsiteX11" fmla="*/ 3385676 w 7291350"/>
                <a:gd name="connsiteY11" fmla="*/ 0 h 6858000"/>
                <a:gd name="connsiteX12" fmla="*/ 3360567 w 7291350"/>
                <a:gd name="connsiteY12" fmla="*/ 11552 h 6858000"/>
                <a:gd name="connsiteX13" fmla="*/ 2267395 w 7291350"/>
                <a:gd name="connsiteY13" fmla="*/ 725831 h 6858000"/>
                <a:gd name="connsiteX14" fmla="*/ 1234074 w 7291350"/>
                <a:gd name="connsiteY14" fmla="*/ 2007171 h 6858000"/>
                <a:gd name="connsiteX15" fmla="*/ 859383 w 7291350"/>
                <a:gd name="connsiteY15" fmla="*/ 3498372 h 6858000"/>
                <a:gd name="connsiteX16" fmla="*/ 1479513 w 7291350"/>
                <a:gd name="connsiteY16" fmla="*/ 4883182 h 6858000"/>
                <a:gd name="connsiteX17" fmla="*/ 1791985 w 7291350"/>
                <a:gd name="connsiteY17" fmla="*/ 5322671 h 6858000"/>
                <a:gd name="connsiteX18" fmla="*/ 3397295 w 7291350"/>
                <a:gd name="connsiteY18" fmla="*/ 6784567 h 6858000"/>
                <a:gd name="connsiteX19" fmla="*/ 3590446 w 7291350"/>
                <a:gd name="connsiteY19" fmla="*/ 6858000 h 6858000"/>
                <a:gd name="connsiteX20" fmla="*/ 1970757 w 7291350"/>
                <a:gd name="connsiteY20" fmla="*/ 6858000 h 6858000"/>
                <a:gd name="connsiteX21" fmla="*/ 1735872 w 7291350"/>
                <a:gd name="connsiteY21" fmla="*/ 6627685 h 6858000"/>
                <a:gd name="connsiteX22" fmla="*/ 1080932 w 7291350"/>
                <a:gd name="connsiteY22" fmla="*/ 5805127 h 6858000"/>
                <a:gd name="connsiteX23" fmla="*/ 0 w 7291350"/>
                <a:gd name="connsiteY23" fmla="*/ 3498372 h 6858000"/>
                <a:gd name="connsiteX24" fmla="*/ 1708174 w 7291350"/>
                <a:gd name="connsiteY24" fmla="*/ 7330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91350" h="6858000">
                  <a:moveTo>
                    <a:pt x="7291350" y="5718699"/>
                  </a:moveTo>
                  <a:lnTo>
                    <a:pt x="7291350" y="6806115"/>
                  </a:lnTo>
                  <a:lnTo>
                    <a:pt x="7224124" y="6858000"/>
                  </a:lnTo>
                  <a:lnTo>
                    <a:pt x="5607142" y="6858000"/>
                  </a:lnTo>
                  <a:lnTo>
                    <a:pt x="5736072" y="6801170"/>
                  </a:lnTo>
                  <a:cubicBezTo>
                    <a:pt x="6122313" y="6616106"/>
                    <a:pt x="6503069" y="6332805"/>
                    <a:pt x="6949826" y="5983707"/>
                  </a:cubicBezTo>
                  <a:cubicBezTo>
                    <a:pt x="7041094" y="5912378"/>
                    <a:pt x="7132358" y="5842426"/>
                    <a:pt x="7220703" y="5773675"/>
                  </a:cubicBezTo>
                  <a:close/>
                  <a:moveTo>
                    <a:pt x="7218419" y="0"/>
                  </a:moveTo>
                  <a:lnTo>
                    <a:pt x="7291350" y="0"/>
                  </a:lnTo>
                  <a:lnTo>
                    <a:pt x="7291350" y="50138"/>
                  </a:lnTo>
                  <a:close/>
                  <a:moveTo>
                    <a:pt x="1797607" y="0"/>
                  </a:moveTo>
                  <a:lnTo>
                    <a:pt x="3385676" y="0"/>
                  </a:lnTo>
                  <a:lnTo>
                    <a:pt x="3360567" y="11552"/>
                  </a:lnTo>
                  <a:cubicBezTo>
                    <a:pt x="2968013" y="202286"/>
                    <a:pt x="2600620" y="442170"/>
                    <a:pt x="2267395" y="725831"/>
                  </a:cubicBezTo>
                  <a:cubicBezTo>
                    <a:pt x="1824986" y="1104820"/>
                    <a:pt x="1477279" y="1536057"/>
                    <a:pt x="1234074" y="2007171"/>
                  </a:cubicBezTo>
                  <a:cubicBezTo>
                    <a:pt x="985368" y="2488770"/>
                    <a:pt x="859383" y="2990476"/>
                    <a:pt x="859383" y="3498372"/>
                  </a:cubicBezTo>
                  <a:cubicBezTo>
                    <a:pt x="859383" y="4010222"/>
                    <a:pt x="1060651" y="4308942"/>
                    <a:pt x="1479513" y="4883182"/>
                  </a:cubicBezTo>
                  <a:cubicBezTo>
                    <a:pt x="1580577" y="5021714"/>
                    <a:pt x="1685078" y="5164888"/>
                    <a:pt x="1791985" y="5322671"/>
                  </a:cubicBezTo>
                  <a:cubicBezTo>
                    <a:pt x="2283419" y="6046950"/>
                    <a:pt x="2796809" y="6521439"/>
                    <a:pt x="3397295" y="6784567"/>
                  </a:cubicBezTo>
                  <a:lnTo>
                    <a:pt x="3590446" y="6858000"/>
                  </a:lnTo>
                  <a:lnTo>
                    <a:pt x="1970757" y="6858000"/>
                  </a:lnTo>
                  <a:lnTo>
                    <a:pt x="1735872" y="6627685"/>
                  </a:lnTo>
                  <a:cubicBezTo>
                    <a:pt x="1502484" y="6382823"/>
                    <a:pt x="1285774" y="6107254"/>
                    <a:pt x="1080932" y="5805127"/>
                  </a:cubicBezTo>
                  <a:cubicBezTo>
                    <a:pt x="556365" y="5032027"/>
                    <a:pt x="0" y="4501616"/>
                    <a:pt x="0" y="3498372"/>
                  </a:cubicBezTo>
                  <a:cubicBezTo>
                    <a:pt x="0" y="2160829"/>
                    <a:pt x="685186" y="949872"/>
                    <a:pt x="1708174" y="7330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0DF88B0-FA8A-47F5-8EAC-1880B1A51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22894" y="-5799"/>
              <a:ext cx="7269107" cy="6858000"/>
            </a:xfrm>
            <a:custGeom>
              <a:avLst/>
              <a:gdLst>
                <a:gd name="connsiteX0" fmla="*/ 7269107 w 7269107"/>
                <a:gd name="connsiteY0" fmla="*/ 5518449 h 6858000"/>
                <a:gd name="connsiteX1" fmla="*/ 7269107 w 7269107"/>
                <a:gd name="connsiteY1" fmla="*/ 6823281 h 6858000"/>
                <a:gd name="connsiteX2" fmla="*/ 7224122 w 7269107"/>
                <a:gd name="connsiteY2" fmla="*/ 6858000 h 6858000"/>
                <a:gd name="connsiteX3" fmla="*/ 4927054 w 7269107"/>
                <a:gd name="connsiteY3" fmla="*/ 6858000 h 6858000"/>
                <a:gd name="connsiteX4" fmla="*/ 4982167 w 7269107"/>
                <a:gd name="connsiteY4" fmla="*/ 6852876 h 6858000"/>
                <a:gd name="connsiteX5" fmla="*/ 5743768 w 7269107"/>
                <a:gd name="connsiteY5" fmla="*/ 6606245 h 6858000"/>
                <a:gd name="connsiteX6" fmla="*/ 6843778 w 7269107"/>
                <a:gd name="connsiteY6" fmla="*/ 5848440 h 6858000"/>
                <a:gd name="connsiteX7" fmla="*/ 7115515 w 7269107"/>
                <a:gd name="connsiteY7" fmla="*/ 5637891 h 6858000"/>
                <a:gd name="connsiteX8" fmla="*/ 6870111 w 7269107"/>
                <a:gd name="connsiteY8" fmla="*/ 0 h 6858000"/>
                <a:gd name="connsiteX9" fmla="*/ 7269107 w 7269107"/>
                <a:gd name="connsiteY9" fmla="*/ 0 h 6858000"/>
                <a:gd name="connsiteX10" fmla="*/ 7269107 w 7269107"/>
                <a:gd name="connsiteY10" fmla="*/ 243137 h 6858000"/>
                <a:gd name="connsiteX11" fmla="*/ 7089989 w 7269107"/>
                <a:gd name="connsiteY11" fmla="*/ 119955 h 6858000"/>
                <a:gd name="connsiteX12" fmla="*/ 6952948 w 7269107"/>
                <a:gd name="connsiteY12" fmla="*/ 41521 h 6858000"/>
                <a:gd name="connsiteX13" fmla="*/ 1797606 w 7269107"/>
                <a:gd name="connsiteY13" fmla="*/ 0 h 6858000"/>
                <a:gd name="connsiteX14" fmla="*/ 3815328 w 7269107"/>
                <a:gd name="connsiteY14" fmla="*/ 0 h 6858000"/>
                <a:gd name="connsiteX15" fmla="*/ 3627371 w 7269107"/>
                <a:gd name="connsiteY15" fmla="*/ 77142 h 6858000"/>
                <a:gd name="connsiteX16" fmla="*/ 2379115 w 7269107"/>
                <a:gd name="connsiteY16" fmla="*/ 856285 h 6858000"/>
                <a:gd name="connsiteX17" fmla="*/ 1386699 w 7269107"/>
                <a:gd name="connsiteY17" fmla="*/ 2086062 h 6858000"/>
                <a:gd name="connsiteX18" fmla="*/ 1031258 w 7269107"/>
                <a:gd name="connsiteY18" fmla="*/ 3498372 h 6858000"/>
                <a:gd name="connsiteX19" fmla="*/ 1618904 w 7269107"/>
                <a:gd name="connsiteY19" fmla="*/ 4781604 h 6858000"/>
                <a:gd name="connsiteX20" fmla="*/ 1934812 w 7269107"/>
                <a:gd name="connsiteY20" fmla="*/ 5225904 h 6858000"/>
                <a:gd name="connsiteX21" fmla="*/ 3140010 w 7269107"/>
                <a:gd name="connsiteY21" fmla="*/ 6456196 h 6858000"/>
                <a:gd name="connsiteX22" fmla="*/ 4281662 w 7269107"/>
                <a:gd name="connsiteY22" fmla="*/ 6843305 h 6858000"/>
                <a:gd name="connsiteX23" fmla="*/ 4449058 w 7269107"/>
                <a:gd name="connsiteY23" fmla="*/ 6858000 h 6858000"/>
                <a:gd name="connsiteX24" fmla="*/ 1970756 w 7269107"/>
                <a:gd name="connsiteY24" fmla="*/ 6858000 h 6858000"/>
                <a:gd name="connsiteX25" fmla="*/ 1735871 w 7269107"/>
                <a:gd name="connsiteY25" fmla="*/ 6627685 h 6858000"/>
                <a:gd name="connsiteX26" fmla="*/ 1080930 w 7269107"/>
                <a:gd name="connsiteY26" fmla="*/ 5805127 h 6858000"/>
                <a:gd name="connsiteX27" fmla="*/ 0 w 7269107"/>
                <a:gd name="connsiteY27" fmla="*/ 3498372 h 6858000"/>
                <a:gd name="connsiteX28" fmla="*/ 1708172 w 7269107"/>
                <a:gd name="connsiteY28" fmla="*/ 7330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269107" h="6858000">
                  <a:moveTo>
                    <a:pt x="7269107" y="5518449"/>
                  </a:moveTo>
                  <a:lnTo>
                    <a:pt x="7269107" y="6823281"/>
                  </a:lnTo>
                  <a:lnTo>
                    <a:pt x="7224122" y="6858000"/>
                  </a:lnTo>
                  <a:lnTo>
                    <a:pt x="4927054" y="6858000"/>
                  </a:lnTo>
                  <a:lnTo>
                    <a:pt x="4982167" y="6852876"/>
                  </a:lnTo>
                  <a:cubicBezTo>
                    <a:pt x="5236517" y="6821036"/>
                    <a:pt x="5483373" y="6740566"/>
                    <a:pt x="5743768" y="6606245"/>
                  </a:cubicBezTo>
                  <a:cubicBezTo>
                    <a:pt x="6099551" y="6422337"/>
                    <a:pt x="6452586" y="6154209"/>
                    <a:pt x="6843778" y="5848440"/>
                  </a:cubicBezTo>
                  <a:cubicBezTo>
                    <a:pt x="6935559" y="5776768"/>
                    <a:pt x="7026997" y="5706642"/>
                    <a:pt x="7115515" y="5637891"/>
                  </a:cubicBezTo>
                  <a:close/>
                  <a:moveTo>
                    <a:pt x="6870111" y="0"/>
                  </a:moveTo>
                  <a:lnTo>
                    <a:pt x="7269107" y="0"/>
                  </a:lnTo>
                  <a:lnTo>
                    <a:pt x="7269107" y="243137"/>
                  </a:lnTo>
                  <a:lnTo>
                    <a:pt x="7089989" y="119955"/>
                  </a:lnTo>
                  <a:cubicBezTo>
                    <a:pt x="7045081" y="92581"/>
                    <a:pt x="6999384" y="66425"/>
                    <a:pt x="6952948" y="41521"/>
                  </a:cubicBezTo>
                  <a:close/>
                  <a:moveTo>
                    <a:pt x="1797606" y="0"/>
                  </a:moveTo>
                  <a:lnTo>
                    <a:pt x="3815328" y="0"/>
                  </a:lnTo>
                  <a:lnTo>
                    <a:pt x="3627371" y="77142"/>
                  </a:lnTo>
                  <a:cubicBezTo>
                    <a:pt x="3175548" y="273822"/>
                    <a:pt x="2754868" y="536281"/>
                    <a:pt x="2379115" y="856285"/>
                  </a:cubicBezTo>
                  <a:cubicBezTo>
                    <a:pt x="1959736" y="1215679"/>
                    <a:pt x="1616497" y="1640901"/>
                    <a:pt x="1386699" y="2086062"/>
                  </a:cubicBezTo>
                  <a:cubicBezTo>
                    <a:pt x="1151572" y="2543083"/>
                    <a:pt x="1031258" y="3018150"/>
                    <a:pt x="1031258" y="3498372"/>
                  </a:cubicBezTo>
                  <a:cubicBezTo>
                    <a:pt x="1031258" y="3957455"/>
                    <a:pt x="1211213" y="4223692"/>
                    <a:pt x="1618904" y="4781604"/>
                  </a:cubicBezTo>
                  <a:cubicBezTo>
                    <a:pt x="1720826" y="4921339"/>
                    <a:pt x="1826186" y="5065887"/>
                    <a:pt x="1934812" y="5225904"/>
                  </a:cubicBezTo>
                  <a:cubicBezTo>
                    <a:pt x="2318957" y="5792064"/>
                    <a:pt x="2713069" y="6194600"/>
                    <a:pt x="3140010" y="6456196"/>
                  </a:cubicBezTo>
                  <a:cubicBezTo>
                    <a:pt x="3479423" y="6664512"/>
                    <a:pt x="3855769" y="6792387"/>
                    <a:pt x="4281662" y="6843305"/>
                  </a:cubicBezTo>
                  <a:lnTo>
                    <a:pt x="4449058" y="6858000"/>
                  </a:lnTo>
                  <a:lnTo>
                    <a:pt x="1970756" y="6858000"/>
                  </a:lnTo>
                  <a:lnTo>
                    <a:pt x="1735871" y="6627685"/>
                  </a:lnTo>
                  <a:cubicBezTo>
                    <a:pt x="1502482" y="6382823"/>
                    <a:pt x="1285773" y="6107254"/>
                    <a:pt x="1080930" y="5805127"/>
                  </a:cubicBezTo>
                  <a:cubicBezTo>
                    <a:pt x="556364" y="5032027"/>
                    <a:pt x="0" y="4501616"/>
                    <a:pt x="0" y="3498372"/>
                  </a:cubicBezTo>
                  <a:cubicBezTo>
                    <a:pt x="0" y="2160829"/>
                    <a:pt x="685185" y="949872"/>
                    <a:pt x="1708172" y="7330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5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6F691B-AF3B-47E7-B88E-4980002A2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6604" y="1032987"/>
            <a:ext cx="6765316" cy="4792027"/>
          </a:xfrm>
        </p:spPr>
        <p:txBody>
          <a:bodyPr anchor="ctr"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000" dirty="0">
                <a:solidFill>
                  <a:schemeClr val="tx2"/>
                </a:solidFill>
                <a:latin typeface="+mn-ea"/>
              </a:rPr>
              <a:t>Domains of Speakable – </a:t>
            </a:r>
            <a:r>
              <a:rPr lang="ko-KR" altLang="en-US" sz="2000" dirty="0">
                <a:solidFill>
                  <a:schemeClr val="tx2"/>
                </a:solidFill>
                <a:latin typeface="+mn-ea"/>
              </a:rPr>
              <a:t>말할</a:t>
            </a:r>
            <a:r>
              <a:rPr lang="en-US" altLang="ko-KR" sz="2000" dirty="0">
                <a:solidFill>
                  <a:schemeClr val="tx2"/>
                </a:solidFill>
                <a:latin typeface="+mn-ea"/>
              </a:rPr>
              <a:t> </a:t>
            </a:r>
            <a:r>
              <a:rPr lang="ko-KR" altLang="en-US" sz="2000" dirty="0">
                <a:solidFill>
                  <a:schemeClr val="tx2"/>
                </a:solidFill>
                <a:latin typeface="+mn-ea"/>
              </a:rPr>
              <a:t>수 있는 영역 </a:t>
            </a:r>
            <a:endParaRPr lang="en-US" altLang="ko-KR" sz="2000" dirty="0">
              <a:solidFill>
                <a:schemeClr val="tx2"/>
              </a:solidFill>
              <a:latin typeface="+mn-ea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000" dirty="0">
                <a:solidFill>
                  <a:schemeClr val="tx2"/>
                </a:solidFill>
                <a:latin typeface="+mn-ea"/>
              </a:rPr>
              <a:t>Domains of Un- Speakable - </a:t>
            </a:r>
            <a:r>
              <a:rPr lang="ko-KR" altLang="en-US" sz="2000" dirty="0">
                <a:solidFill>
                  <a:schemeClr val="tx2"/>
                </a:solidFill>
                <a:latin typeface="+mn-ea"/>
              </a:rPr>
              <a:t>말할</a:t>
            </a:r>
            <a:r>
              <a:rPr lang="en-US" altLang="ko-KR" sz="2000" dirty="0">
                <a:solidFill>
                  <a:schemeClr val="tx2"/>
                </a:solidFill>
                <a:latin typeface="+mn-ea"/>
              </a:rPr>
              <a:t> </a:t>
            </a:r>
            <a:r>
              <a:rPr lang="ko-KR" altLang="en-US" sz="2000" dirty="0">
                <a:solidFill>
                  <a:schemeClr val="tx2"/>
                </a:solidFill>
                <a:latin typeface="+mn-ea"/>
              </a:rPr>
              <a:t>수 없는 영역</a:t>
            </a:r>
            <a:endParaRPr lang="en-US" altLang="ko-KR" sz="2000" dirty="0">
              <a:solidFill>
                <a:schemeClr val="tx2"/>
              </a:solidFill>
              <a:latin typeface="+mn-ea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000" dirty="0">
                <a:solidFill>
                  <a:schemeClr val="tx2"/>
                </a:solidFill>
                <a:latin typeface="+mn-ea"/>
              </a:rPr>
              <a:t>Domains of Un- Signifiable - </a:t>
            </a:r>
            <a:r>
              <a:rPr lang="ko-KR" altLang="en-US" sz="2000" dirty="0">
                <a:solidFill>
                  <a:schemeClr val="tx2"/>
                </a:solidFill>
                <a:latin typeface="+mn-ea"/>
              </a:rPr>
              <a:t>의미화 될 수 없는 영역</a:t>
            </a:r>
          </a:p>
        </p:txBody>
      </p:sp>
    </p:spTree>
    <p:extLst>
      <p:ext uri="{BB962C8B-B14F-4D97-AF65-F5344CB8AC3E}">
        <p14:creationId xmlns:p14="http://schemas.microsoft.com/office/powerpoint/2010/main" val="2005521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A533D127-1E16-4554-A6D6-DE4822381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317" y="1097915"/>
            <a:ext cx="9833548" cy="1325563"/>
          </a:xfrm>
        </p:spPr>
        <p:txBody>
          <a:bodyPr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800" dirty="0">
                <a:solidFill>
                  <a:schemeClr val="tx2"/>
                </a:solidFill>
                <a:latin typeface="+mn-ea"/>
              </a:rPr>
              <a:t>Domains of Speakable  </a:t>
            </a:r>
            <a:br>
              <a:rPr lang="en-US" altLang="ko-KR" sz="2800" dirty="0">
                <a:solidFill>
                  <a:schemeClr val="tx2"/>
                </a:solidFill>
                <a:latin typeface="+mn-ea"/>
              </a:rPr>
            </a:br>
            <a:r>
              <a:rPr lang="ko-KR" altLang="en-US" sz="2800" dirty="0">
                <a:solidFill>
                  <a:schemeClr val="tx2"/>
                </a:solidFill>
                <a:latin typeface="+mn-ea"/>
              </a:rPr>
              <a:t>말할</a:t>
            </a:r>
            <a:r>
              <a:rPr lang="en-US" altLang="ko-KR" sz="2800" dirty="0">
                <a:solidFill>
                  <a:schemeClr val="tx2"/>
                </a:solidFill>
                <a:latin typeface="+mn-ea"/>
              </a:rPr>
              <a:t> </a:t>
            </a:r>
            <a:r>
              <a:rPr lang="ko-KR" altLang="en-US" sz="2800" dirty="0">
                <a:solidFill>
                  <a:schemeClr val="tx2"/>
                </a:solidFill>
                <a:latin typeface="+mn-ea"/>
              </a:rPr>
              <a:t>수 있는 영역 </a:t>
            </a:r>
            <a:endParaRPr lang="ko-KR" altLang="en-US" sz="2800" dirty="0">
              <a:solidFill>
                <a:schemeClr val="tx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8D93C2C-3903-4A86-A6C9-09A935D2B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8564" y="3246015"/>
            <a:ext cx="9833548" cy="245726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>
                <a:solidFill>
                  <a:schemeClr val="tx2"/>
                </a:solidFill>
              </a:rPr>
              <a:t>지배적인 담론의 영역으로 사회의 헤게모니를 가진 이들이 늘 선호하고 유지하고 확장하려는 담론 영역</a:t>
            </a:r>
            <a:endParaRPr lang="en-US" altLang="ko-KR" sz="2400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tx2"/>
                </a:solidFill>
              </a:rPr>
              <a:t>경제적으로는 독과점적 자유시장주의</a:t>
            </a:r>
            <a:endParaRPr lang="en-US" altLang="ko-KR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tx2"/>
                </a:solidFill>
              </a:rPr>
              <a:t>사회적으로는 권위적 보수주의</a:t>
            </a:r>
            <a:endParaRPr lang="en-US" altLang="ko-KR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tx2"/>
                </a:solidFill>
              </a:rPr>
              <a:t>이념적으로는 반공주의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8309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A533D127-1E16-4554-A6D6-DE4822381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317" y="1097915"/>
            <a:ext cx="9833548" cy="1325563"/>
          </a:xfrm>
        </p:spPr>
        <p:txBody>
          <a:bodyPr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800" dirty="0">
                <a:solidFill>
                  <a:schemeClr val="tx2"/>
                </a:solidFill>
                <a:latin typeface="+mn-ea"/>
              </a:rPr>
              <a:t>Domains of Un-Speakable  </a:t>
            </a:r>
            <a:br>
              <a:rPr lang="en-US" altLang="ko-KR" sz="2800" dirty="0">
                <a:solidFill>
                  <a:schemeClr val="tx2"/>
                </a:solidFill>
                <a:latin typeface="+mn-ea"/>
              </a:rPr>
            </a:br>
            <a:r>
              <a:rPr lang="ko-KR" altLang="en-US" sz="2800" dirty="0">
                <a:solidFill>
                  <a:schemeClr val="tx2"/>
                </a:solidFill>
                <a:latin typeface="+mn-ea"/>
              </a:rPr>
              <a:t>말할</a:t>
            </a:r>
            <a:r>
              <a:rPr lang="en-US" altLang="ko-KR" sz="2800" dirty="0">
                <a:solidFill>
                  <a:schemeClr val="tx2"/>
                </a:solidFill>
                <a:latin typeface="+mn-ea"/>
              </a:rPr>
              <a:t> </a:t>
            </a:r>
            <a:r>
              <a:rPr lang="ko-KR" altLang="en-US" sz="2800" dirty="0">
                <a:solidFill>
                  <a:schemeClr val="tx2"/>
                </a:solidFill>
                <a:latin typeface="+mn-ea"/>
              </a:rPr>
              <a:t>수 없는 영역 </a:t>
            </a:r>
            <a:endParaRPr lang="ko-KR" altLang="en-US" sz="2800" dirty="0">
              <a:solidFill>
                <a:schemeClr val="tx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8D93C2C-3903-4A86-A6C9-09A935D2B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8564" y="3246015"/>
            <a:ext cx="9833548" cy="245726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ko-KR" altLang="en-US" sz="2900" dirty="0" err="1">
                <a:solidFill>
                  <a:schemeClr val="tx2"/>
                </a:solidFill>
              </a:rPr>
              <a:t>반헤게모니</a:t>
            </a:r>
            <a:r>
              <a:rPr lang="en-US" altLang="ko-KR" sz="2900" dirty="0">
                <a:solidFill>
                  <a:schemeClr val="tx2"/>
                </a:solidFill>
              </a:rPr>
              <a:t>, </a:t>
            </a:r>
            <a:r>
              <a:rPr lang="ko-KR" altLang="en-US" sz="2900" dirty="0">
                <a:solidFill>
                  <a:schemeClr val="tx2"/>
                </a:solidFill>
              </a:rPr>
              <a:t>저항의</a:t>
            </a:r>
            <a:r>
              <a:rPr lang="en-US" altLang="ko-KR" sz="2900" dirty="0">
                <a:solidFill>
                  <a:schemeClr val="tx2"/>
                </a:solidFill>
              </a:rPr>
              <a:t>, </a:t>
            </a:r>
            <a:r>
              <a:rPr lang="ko-KR" altLang="en-US" sz="2900" dirty="0">
                <a:solidFill>
                  <a:schemeClr val="tx2"/>
                </a:solidFill>
              </a:rPr>
              <a:t>반란의 의식에 의해 형성되는 부정의 담론 영역</a:t>
            </a:r>
            <a:endParaRPr lang="en-US" altLang="ko-KR" sz="29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tx2"/>
                </a:solidFill>
              </a:rPr>
              <a:t>헤게모니적 담론 권력자들이 혐오하고 배제하며 차별하려고 하는 담론 영역</a:t>
            </a:r>
            <a:endParaRPr lang="en-US" altLang="ko-KR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tx2"/>
                </a:solidFill>
              </a:rPr>
              <a:t>정치경제적으로는 사회개입적 시장주의</a:t>
            </a:r>
            <a:endParaRPr lang="en-US" altLang="ko-KR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tx2"/>
                </a:solidFill>
              </a:rPr>
              <a:t>사회문화적으로는 자유주의적 다원주의</a:t>
            </a:r>
            <a:endParaRPr lang="en-US" altLang="ko-KR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tx2"/>
                </a:solidFill>
              </a:rPr>
              <a:t>이념적으로는 사회주의까지 적용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5297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A533D127-1E16-4554-A6D6-DE4822381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317" y="1097915"/>
            <a:ext cx="9833548" cy="1325563"/>
          </a:xfrm>
        </p:spPr>
        <p:txBody>
          <a:bodyPr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800" dirty="0">
                <a:solidFill>
                  <a:schemeClr val="tx2"/>
                </a:solidFill>
                <a:latin typeface="+mn-ea"/>
              </a:rPr>
              <a:t>Domains of Un-Signifiable  </a:t>
            </a:r>
            <a:br>
              <a:rPr lang="en-US" altLang="ko-KR" sz="2800" dirty="0">
                <a:solidFill>
                  <a:schemeClr val="tx2"/>
                </a:solidFill>
                <a:latin typeface="+mn-ea"/>
              </a:rPr>
            </a:br>
            <a:r>
              <a:rPr lang="ko-KR" altLang="en-US" sz="2800" dirty="0">
                <a:solidFill>
                  <a:schemeClr val="tx2"/>
                </a:solidFill>
                <a:latin typeface="+mn-ea"/>
              </a:rPr>
              <a:t>의미화</a:t>
            </a:r>
            <a:r>
              <a:rPr lang="en-US" altLang="ko-KR" sz="2800" dirty="0">
                <a:solidFill>
                  <a:schemeClr val="tx2"/>
                </a:solidFill>
                <a:latin typeface="+mn-ea"/>
              </a:rPr>
              <a:t> </a:t>
            </a:r>
            <a:r>
              <a:rPr lang="ko-KR" altLang="en-US" sz="2800" dirty="0">
                <a:solidFill>
                  <a:schemeClr val="tx2"/>
                </a:solidFill>
                <a:latin typeface="+mn-ea"/>
              </a:rPr>
              <a:t>될 수 없는 영역</a:t>
            </a:r>
            <a:endParaRPr lang="ko-KR" altLang="en-US" sz="2800" dirty="0">
              <a:solidFill>
                <a:schemeClr val="tx2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8D93C2C-3903-4A86-A6C9-09A935D2B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8563" y="2979335"/>
            <a:ext cx="10120807" cy="326284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tx2"/>
                </a:solidFill>
              </a:rPr>
              <a:t>지배적 담론 권력이나 저항의 담론 세력의 ’의식‘ 너머에 있는 담론 영역 </a:t>
            </a:r>
            <a:endParaRPr lang="en-US" altLang="ko-KR" sz="20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tx2"/>
                </a:solidFill>
              </a:rPr>
              <a:t>일종의 주류 사회에서 부정되는 담론 공간이자 하나의 ’</a:t>
            </a:r>
            <a:r>
              <a:rPr lang="ko-KR" altLang="en-US" sz="2000" dirty="0" err="1">
                <a:solidFill>
                  <a:schemeClr val="tx2"/>
                </a:solidFill>
              </a:rPr>
              <a:t>무의식‘적인</a:t>
            </a:r>
            <a:r>
              <a:rPr lang="en-US" altLang="ko-KR" sz="2000" dirty="0">
                <a:solidFill>
                  <a:schemeClr val="tx2"/>
                </a:solidFill>
              </a:rPr>
              <a:t>, </a:t>
            </a:r>
            <a:r>
              <a:rPr lang="ko-KR" altLang="en-US" sz="2000" dirty="0">
                <a:solidFill>
                  <a:schemeClr val="tx2"/>
                </a:solidFill>
              </a:rPr>
              <a:t>혹은 의식이 애써 외면하고자 하는 담론 영역</a:t>
            </a:r>
            <a:endParaRPr lang="en-US" altLang="ko-KR" sz="2000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sz="1700" dirty="0">
                <a:solidFill>
                  <a:schemeClr val="tx2"/>
                </a:solidFill>
              </a:rPr>
              <a:t>정치경제적으로는 시장의 절대 자유주의</a:t>
            </a:r>
            <a:endParaRPr lang="en-US" altLang="ko-KR" sz="1700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sz="1700" dirty="0">
                <a:solidFill>
                  <a:schemeClr val="tx2"/>
                </a:solidFill>
              </a:rPr>
              <a:t>사회문화적으로는 반지성적 전통주의</a:t>
            </a:r>
            <a:endParaRPr lang="en-US" altLang="ko-KR" sz="1700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ko-KR" altLang="en-US" sz="1700" dirty="0">
                <a:solidFill>
                  <a:schemeClr val="tx2"/>
                </a:solidFill>
              </a:rPr>
              <a:t>이념적으로는 극우 전체주의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4944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73A25D70-4A55-4F72-B9C5-A69CDBF4D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957100-6D8B-4161-9F2F-C0A949EC8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D8B065-EE51-4AE2-A94C-86249998FD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A629103-FEE7-43A9-8CAE-991C15A81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424" y="2231586"/>
            <a:ext cx="5448730" cy="151511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latinLnBrk="0"/>
            <a:r>
              <a:rPr lang="ko-KR" altLang="en-US" sz="3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신화의 시간으로 후퇴</a:t>
            </a:r>
            <a:endParaRPr lang="en-US" altLang="ko-KR" sz="36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8999293-B054-4B57-A26F-D04C2BB113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43336"/>
            <a:ext cx="5163047" cy="2657478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E505D8A-F41A-450D-A648-E77DF6B8D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2BD6DCE-6A81-4F34-9958-67B578EA16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C462BE8-CD72-48CF-8A7B-C716D2B99E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C2CDB70-40F1-4D00-8F17-A532E732EB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61945C4-D997-42F3-B59A-984CF0066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651FE4A-9487-43BE-A388-134535743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4B0EF3-9992-4B95-8A43-6206B3FC3F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41B1C1F-C2FE-4C47-9D74-ADB9B53F4B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048177B-A49E-4E24-9007-07A0EDD6A2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5293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D758A0E-EDF3-4C8A-9AAF-B84F8014E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FE9855-A391-40A9-A6FA-BAC94FB543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C80AF04-290D-4B75-A35D-671BC8363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998376"/>
            <a:ext cx="9833548" cy="512569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chemeClr val="tx2"/>
                </a:solidFill>
              </a:rPr>
              <a:t>”오늘날의 정치 권력은 자기들에게 불편한 뉴스를 </a:t>
            </a:r>
            <a:r>
              <a:rPr lang="en-US" altLang="ko-KR" sz="2400" dirty="0">
                <a:solidFill>
                  <a:schemeClr val="tx2"/>
                </a:solidFill>
              </a:rPr>
              <a:t>'</a:t>
            </a:r>
            <a:r>
              <a:rPr lang="ko-KR" altLang="en-US" sz="2400" dirty="0">
                <a:solidFill>
                  <a:schemeClr val="tx2"/>
                </a:solidFill>
              </a:rPr>
              <a:t>나쁜 뉴스</a:t>
            </a:r>
            <a:r>
              <a:rPr lang="en-US" altLang="ko-KR" sz="2400" dirty="0">
                <a:solidFill>
                  <a:schemeClr val="tx2"/>
                </a:solidFill>
              </a:rPr>
              <a:t>' '</a:t>
            </a:r>
            <a:r>
              <a:rPr lang="ko-KR" altLang="en-US" sz="2400" dirty="0">
                <a:solidFill>
                  <a:schemeClr val="tx2"/>
                </a:solidFill>
              </a:rPr>
              <a:t>가짜 뉴스</a:t>
            </a:r>
            <a:r>
              <a:rPr lang="en-US" altLang="ko-KR" sz="2400" dirty="0">
                <a:solidFill>
                  <a:schemeClr val="tx2"/>
                </a:solidFill>
              </a:rPr>
              <a:t>'</a:t>
            </a:r>
            <a:r>
              <a:rPr lang="ko-KR" altLang="en-US" sz="2400" dirty="0">
                <a:solidFill>
                  <a:schemeClr val="tx2"/>
                </a:solidFill>
              </a:rPr>
              <a:t>라고 몰아붙이면서</a:t>
            </a:r>
            <a:r>
              <a:rPr lang="en-US" altLang="ko-KR" sz="2400" dirty="0">
                <a:solidFill>
                  <a:schemeClr val="tx2"/>
                </a:solidFill>
              </a:rPr>
              <a:t>, </a:t>
            </a:r>
            <a:r>
              <a:rPr lang="ko-KR" altLang="en-US" sz="2400" dirty="0">
                <a:solidFill>
                  <a:schemeClr val="tx2"/>
                </a:solidFill>
              </a:rPr>
              <a:t>언론사에 징벌적 손해배상 등을 가하는 법안들을 </a:t>
            </a:r>
            <a:r>
              <a:rPr lang="en-US" altLang="ko-KR" sz="2400" dirty="0">
                <a:solidFill>
                  <a:schemeClr val="tx2"/>
                </a:solidFill>
              </a:rPr>
              <a:t>'</a:t>
            </a:r>
            <a:r>
              <a:rPr lang="ko-KR" altLang="en-US" sz="2400" dirty="0">
                <a:solidFill>
                  <a:schemeClr val="tx2"/>
                </a:solidFill>
              </a:rPr>
              <a:t>언론 개혁</a:t>
            </a:r>
            <a:r>
              <a:rPr lang="en-US" altLang="ko-KR" sz="2400" dirty="0">
                <a:solidFill>
                  <a:schemeClr val="tx2"/>
                </a:solidFill>
              </a:rPr>
              <a:t>'</a:t>
            </a:r>
            <a:r>
              <a:rPr lang="ko-KR" altLang="en-US" sz="2400" dirty="0">
                <a:solidFill>
                  <a:schemeClr val="tx2"/>
                </a:solidFill>
              </a:rPr>
              <a:t>이라는 </a:t>
            </a:r>
            <a:r>
              <a:rPr lang="ko-KR" altLang="en-US" sz="2400" dirty="0" err="1">
                <a:solidFill>
                  <a:schemeClr val="tx2"/>
                </a:solidFill>
              </a:rPr>
              <a:t>미명하에</a:t>
            </a:r>
            <a:r>
              <a:rPr lang="ko-KR" altLang="en-US" sz="2400" dirty="0">
                <a:solidFill>
                  <a:schemeClr val="tx2"/>
                </a:solidFill>
              </a:rPr>
              <a:t> 입법하려 하고 있습니다</a:t>
            </a:r>
            <a:r>
              <a:rPr lang="en-US" altLang="ko-KR" sz="2400" dirty="0">
                <a:solidFill>
                  <a:schemeClr val="tx2"/>
                </a:solidFill>
              </a:rPr>
              <a:t>. </a:t>
            </a:r>
            <a:r>
              <a:rPr lang="ko-KR" altLang="en-US" sz="2400" dirty="0">
                <a:solidFill>
                  <a:schemeClr val="tx2"/>
                </a:solidFill>
              </a:rPr>
              <a:t>시민단체로 위장한 이념단체들과 권력의 편에 선 매체들을 동원해</a:t>
            </a:r>
            <a:r>
              <a:rPr lang="en-US" altLang="ko-KR" sz="2400" dirty="0">
                <a:solidFill>
                  <a:schemeClr val="tx2"/>
                </a:solidFill>
              </a:rPr>
              <a:t>, </a:t>
            </a:r>
            <a:r>
              <a:rPr lang="ko-KR" altLang="en-US" sz="2400" dirty="0">
                <a:solidFill>
                  <a:schemeClr val="tx2"/>
                </a:solidFill>
              </a:rPr>
              <a:t>진실을 수호하려는 언론들에게 </a:t>
            </a:r>
            <a:r>
              <a:rPr lang="en-US" altLang="ko-KR" sz="2600" b="1" dirty="0">
                <a:solidFill>
                  <a:schemeClr val="accent2">
                    <a:lumMod val="50000"/>
                  </a:schemeClr>
                </a:solidFill>
              </a:rPr>
              <a:t>'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적폐</a:t>
            </a:r>
            <a:r>
              <a:rPr lang="en-US" altLang="ko-KR" sz="2600" b="1" dirty="0">
                <a:solidFill>
                  <a:schemeClr val="accent2">
                    <a:lumMod val="50000"/>
                  </a:schemeClr>
                </a:solidFill>
              </a:rPr>
              <a:t>'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이자 </a:t>
            </a:r>
            <a:r>
              <a:rPr lang="en-US" altLang="ko-KR" sz="2600" b="1" dirty="0">
                <a:solidFill>
                  <a:schemeClr val="accent2">
                    <a:lumMod val="50000"/>
                  </a:schemeClr>
                </a:solidFill>
              </a:rPr>
              <a:t>'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말살되어야 할 악</a:t>
            </a:r>
            <a:r>
              <a:rPr lang="en-US" altLang="ko-KR" sz="2600" b="1" dirty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惡</a:t>
            </a:r>
            <a:r>
              <a:rPr lang="en-US" altLang="ko-KR" sz="2600" b="1" dirty="0">
                <a:solidFill>
                  <a:schemeClr val="accent2">
                    <a:lumMod val="50000"/>
                  </a:schemeClr>
                </a:solidFill>
              </a:rPr>
              <a:t>)'</a:t>
            </a:r>
            <a:r>
              <a:rPr lang="ko-KR" altLang="en-US" sz="2600" b="1" dirty="0">
                <a:solidFill>
                  <a:schemeClr val="accent2">
                    <a:lumMod val="50000"/>
                  </a:schemeClr>
                </a:solidFill>
              </a:rPr>
              <a:t>이라는 오명</a:t>
            </a:r>
            <a:r>
              <a:rPr lang="ko-KR" altLang="en-US" sz="2400" dirty="0">
                <a:solidFill>
                  <a:schemeClr val="tx2"/>
                </a:solidFill>
              </a:rPr>
              <a:t>을 씌우고 있습니다</a:t>
            </a:r>
            <a:r>
              <a:rPr lang="en-US" altLang="ko-KR" sz="2400" dirty="0">
                <a:solidFill>
                  <a:schemeClr val="tx2"/>
                </a:solidFill>
              </a:rPr>
              <a:t>. </a:t>
            </a:r>
            <a:r>
              <a:rPr lang="ko-KR" altLang="en-US" sz="2400" dirty="0">
                <a:solidFill>
                  <a:schemeClr val="tx2"/>
                </a:solidFill>
              </a:rPr>
              <a:t>민주주의의 핵심 가치인 언론의 자유마저 이념과 진영논리로 오염시켜 </a:t>
            </a:r>
            <a:r>
              <a:rPr lang="ko-KR" altLang="en-US" sz="2400" dirty="0" err="1">
                <a:solidFill>
                  <a:schemeClr val="tx2"/>
                </a:solidFill>
              </a:rPr>
              <a:t>흔들어대는</a:t>
            </a:r>
            <a:r>
              <a:rPr lang="ko-KR" altLang="en-US" sz="2400" dirty="0">
                <a:solidFill>
                  <a:schemeClr val="tx2"/>
                </a:solidFill>
              </a:rPr>
              <a:t> 참으로 부도덕한 일들이 자행되고 있는 현실입니다</a:t>
            </a:r>
            <a:r>
              <a:rPr lang="en-US" altLang="ko-KR" sz="2400" dirty="0">
                <a:solidFill>
                  <a:schemeClr val="tx2"/>
                </a:solidFill>
              </a:rPr>
              <a:t>. </a:t>
            </a:r>
            <a:r>
              <a:rPr lang="ko-KR" altLang="en-US" sz="2400" dirty="0">
                <a:solidFill>
                  <a:schemeClr val="tx2"/>
                </a:solidFill>
              </a:rPr>
              <a:t>이런 시도는 대한민국이라는 공동체를 안에서부터 무너뜨리는 위험한 징조이며 자칫 </a:t>
            </a:r>
            <a:r>
              <a:rPr lang="en-US" altLang="ko-KR" sz="2400" dirty="0">
                <a:solidFill>
                  <a:schemeClr val="tx2"/>
                </a:solidFill>
              </a:rPr>
              <a:t>'</a:t>
            </a:r>
            <a:r>
              <a:rPr lang="ko-KR" altLang="en-US" sz="2400" dirty="0">
                <a:solidFill>
                  <a:schemeClr val="tx2"/>
                </a:solidFill>
              </a:rPr>
              <a:t>민주주의의 종언</a:t>
            </a:r>
            <a:r>
              <a:rPr lang="en-US" altLang="ko-KR" sz="2400" dirty="0">
                <a:solidFill>
                  <a:schemeClr val="tx2"/>
                </a:solidFill>
              </a:rPr>
              <a:t>'</a:t>
            </a:r>
            <a:r>
              <a:rPr lang="ko-KR" altLang="en-US" sz="2400" dirty="0">
                <a:solidFill>
                  <a:schemeClr val="tx2"/>
                </a:solidFill>
              </a:rPr>
              <a:t>을 부를 수도 있습니다</a:t>
            </a:r>
            <a:r>
              <a:rPr lang="en-US" altLang="ko-KR" sz="2400" dirty="0">
                <a:solidFill>
                  <a:schemeClr val="tx2"/>
                </a:solidFill>
              </a:rPr>
              <a:t>.“</a:t>
            </a:r>
            <a:endParaRPr lang="ko-KR" altLang="en-US" sz="2400" dirty="0">
              <a:solidFill>
                <a:schemeClr val="tx2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3621FAC-5123-4838-A7BE-271A4095B2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8535970" y="4114799"/>
            <a:ext cx="3655725" cy="2743201"/>
            <a:chOff x="-305" y="-1"/>
            <a:chExt cx="3832880" cy="28761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84F7DB-2C1C-470A-A963-600DAEF0A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1B6B121-76D5-4D26-92B4-697EBDEE30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94B9A53-60A5-4916-BC15-DB03763D9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7CB5DB3-B68B-4EDB-8EB4-F70741361A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9673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D758A0E-EDF3-4C8A-9AAF-B84F8014E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FE9855-A391-40A9-A6FA-BAC94FB543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3621FAC-5123-4838-A7BE-271A4095B2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8535970" y="4114799"/>
            <a:ext cx="3655725" cy="2743201"/>
            <a:chOff x="-305" y="-1"/>
            <a:chExt cx="3832880" cy="28761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84F7DB-2C1C-470A-A963-600DAEF0A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1B6B121-76D5-4D26-92B4-697EBDEE30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94B9A53-60A5-4916-BC15-DB03763D9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7CB5DB3-B68B-4EDB-8EB4-F70741361A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4B9A826B-D627-412B-BAAB-E32735CCF06B}"/>
              </a:ext>
            </a:extLst>
          </p:cNvPr>
          <p:cNvGrpSpPr/>
          <p:nvPr/>
        </p:nvGrpSpPr>
        <p:grpSpPr>
          <a:xfrm>
            <a:off x="1181558" y="221902"/>
            <a:ext cx="6946752" cy="6171601"/>
            <a:chOff x="1358263" y="94268"/>
            <a:chExt cx="7670924" cy="6597375"/>
          </a:xfrm>
        </p:grpSpPr>
        <p:pic>
          <p:nvPicPr>
            <p:cNvPr id="18" name="_x595760192">
              <a:extLst>
                <a:ext uri="{FF2B5EF4-FFF2-40B4-BE49-F238E27FC236}">
                  <a16:creationId xmlns:a16="http://schemas.microsoft.com/office/drawing/2014/main" id="{CE386641-F876-4AED-865D-00A6419290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8263" y="94268"/>
              <a:ext cx="7670923" cy="253919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_x595761344">
              <a:extLst>
                <a:ext uri="{FF2B5EF4-FFF2-40B4-BE49-F238E27FC236}">
                  <a16:creationId xmlns:a16="http://schemas.microsoft.com/office/drawing/2014/main" id="{4FBF1AC2-2FB7-4518-AE63-43ACC12197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8264" y="2701666"/>
              <a:ext cx="7670923" cy="3989977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15326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D758A0E-EDF3-4C8A-9AAF-B84F8014E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FE9855-A391-40A9-A6FA-BAC94FB543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3621FAC-5123-4838-A7BE-271A4095B2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8535970" y="4114799"/>
            <a:ext cx="3655725" cy="2743201"/>
            <a:chOff x="-305" y="-1"/>
            <a:chExt cx="3832880" cy="28761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84F7DB-2C1C-470A-A963-600DAEF0A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1B6B121-76D5-4D26-92B4-697EBDEE30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94B9A53-60A5-4916-BC15-DB03763D9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7CB5DB3-B68B-4EDB-8EB4-F70741361A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0EE9D227-FF6D-430D-A512-1CE65E4AFD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756" r="5145"/>
          <a:stretch/>
        </p:blipFill>
        <p:spPr>
          <a:xfrm>
            <a:off x="419877" y="52370"/>
            <a:ext cx="7025951" cy="6713292"/>
          </a:xfrm>
          <a:prstGeom prst="rect">
            <a:avLst/>
          </a:prstGeom>
        </p:spPr>
      </p:pic>
      <p:graphicFrame>
        <p:nvGraphicFramePr>
          <p:cNvPr id="4" name="다이어그램 3">
            <a:extLst>
              <a:ext uri="{FF2B5EF4-FFF2-40B4-BE49-F238E27FC236}">
                <a16:creationId xmlns:a16="http://schemas.microsoft.com/office/drawing/2014/main" id="{F32D4B78-41C6-4610-988D-0FBF9FB767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6870318"/>
              </p:ext>
            </p:extLst>
          </p:nvPr>
        </p:nvGraphicFramePr>
        <p:xfrm>
          <a:off x="688757" y="387220"/>
          <a:ext cx="10814180" cy="6083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85337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430</Words>
  <Application>Microsoft Office PowerPoint</Application>
  <PresentationFormat>와이드스크린</PresentationFormat>
  <Paragraphs>46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4" baseType="lpstr">
      <vt:lpstr>맑은 고딕</vt:lpstr>
      <vt:lpstr>Arial</vt:lpstr>
      <vt:lpstr>Office 테마</vt:lpstr>
      <vt:lpstr>Myth-take</vt:lpstr>
      <vt:lpstr>담론의 세 영역 (Butler, 1997)</vt:lpstr>
      <vt:lpstr>Domains of Speakable   말할 수 있는 영역 </vt:lpstr>
      <vt:lpstr>Domains of Un-Speakable   말할 수 없는 영역 </vt:lpstr>
      <vt:lpstr>Domains of Un-Signifiable   의미화 될 수 없는 영역</vt:lpstr>
      <vt:lpstr>신화의 시간으로 후퇴</vt:lpstr>
      <vt:lpstr>PowerPoint 프레젠테이션</vt:lpstr>
      <vt:lpstr>PowerPoint 프레젠테이션</vt:lpstr>
      <vt:lpstr>PowerPoint 프레젠테이션</vt:lpstr>
      <vt:lpstr>PowerPoint 프레젠테이션</vt:lpstr>
      <vt:lpstr>영웅적 담론 권력 왕의 Myth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Myth-take</dc:title>
  <dc:creator>Younggl Chae</dc:creator>
  <cp:lastModifiedBy>user</cp:lastModifiedBy>
  <cp:revision>12</cp:revision>
  <dcterms:created xsi:type="dcterms:W3CDTF">2021-07-20T13:24:05Z</dcterms:created>
  <dcterms:modified xsi:type="dcterms:W3CDTF">2021-07-21T01:19:00Z</dcterms:modified>
</cp:coreProperties>
</file>