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30" d="100"/>
          <a:sy n="30" d="100"/>
        </p:scale>
        <p:origin x="998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>
            <a:extLst>
              <a:ext uri="{FF2B5EF4-FFF2-40B4-BE49-F238E27FC236}">
                <a16:creationId xmlns:a16="http://schemas.microsoft.com/office/drawing/2014/main" id="{0A1F18DE-3393-FD71-4AD6-3984F0DBD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algn="ctr"/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발표제목 </a:t>
            </a:r>
            <a:endParaRPr lang="en-US" altLang="ko-KR" sz="80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서체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글자크기 제한 없음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8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부제목 4">
            <a:extLst>
              <a:ext uri="{FF2B5EF4-FFF2-40B4-BE49-F238E27FC236}">
                <a16:creationId xmlns:a16="http://schemas.microsoft.com/office/drawing/2014/main" id="{953BF160-16CB-4429-1339-C9DCD736C417}"/>
              </a:ext>
            </a:extLst>
          </p:cNvPr>
          <p:cNvSpPr txBox="1">
            <a:spLocks/>
          </p:cNvSpPr>
          <p:nvPr/>
        </p:nvSpPr>
        <p:spPr bwMode="auto"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5364" tIns="227684" rIns="455364" bIns="227684" numCol="1" anchor="ctr" anchorCtr="0" compatLnSpc="1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</a:p>
          <a:p>
            <a:pPr marL="0" indent="0" algn="ctr">
              <a:buNone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663B16B-F752-74DE-317D-DC7F98B4B2F2}"/>
              </a:ext>
            </a:extLst>
          </p:cNvPr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E89F193-D5AA-03B4-1CDE-CE4FF4EB5966}"/>
              </a:ext>
            </a:extLst>
          </p:cNvPr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>
            <a:extLst>
              <a:ext uri="{FF2B5EF4-FFF2-40B4-BE49-F238E27FC236}">
                <a16:creationId xmlns:a16="http://schemas.microsoft.com/office/drawing/2014/main" id="{C78D512D-35CC-FB5A-CE7B-347DF1CC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6989322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585A092F-F659-FCA1-14F3-4CBFD00A035B}"/>
              </a:ext>
            </a:extLst>
          </p:cNvPr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74688D1-2709-D117-1FCD-1E07FDC649EC}"/>
              </a:ext>
            </a:extLst>
          </p:cNvPr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서론</a:t>
            </a:r>
          </a:p>
        </p:txBody>
      </p:sp>
      <p:sp>
        <p:nvSpPr>
          <p:cNvPr id="16" name="모서리가 둥근 직사각형 6">
            <a:extLst>
              <a:ext uri="{FF2B5EF4-FFF2-40B4-BE49-F238E27FC236}">
                <a16:creationId xmlns:a16="http://schemas.microsoft.com/office/drawing/2014/main" id="{B1F7FECD-08C5-B98E-41E0-235C6B171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13772576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196C61F-25EF-A763-4F9A-4F1FDBB93A30}"/>
              </a:ext>
            </a:extLst>
          </p:cNvPr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연구방법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3B80546-8CD2-FC1D-26E2-E2364FD927D6}"/>
              </a:ext>
            </a:extLst>
          </p:cNvPr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CF84460-EB17-DAB3-10B0-8A6CF81F7AE1}"/>
              </a:ext>
            </a:extLst>
          </p:cNvPr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>
            <a:extLst>
              <a:ext uri="{FF2B5EF4-FFF2-40B4-BE49-F238E27FC236}">
                <a16:creationId xmlns:a16="http://schemas.microsoft.com/office/drawing/2014/main" id="{4E2C76BC-E778-FA19-49F8-038B3E7C5F8C}"/>
              </a:ext>
            </a:extLst>
          </p:cNvPr>
          <p:cNvSpPr/>
          <p:nvPr/>
        </p:nvSpPr>
        <p:spPr>
          <a:xfrm rot="17253705">
            <a:off x="25895981" y="5355728"/>
            <a:ext cx="3148460" cy="246448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0B6A556E-FFC1-4265-75D9-BBE5A0760B51}"/>
              </a:ext>
            </a:extLst>
          </p:cNvPr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연구결과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333C0A0-D2D1-624A-F57D-BE49D07067DC}"/>
              </a:ext>
            </a:extLst>
          </p:cNvPr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논의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174F93B7-6D39-694D-9ACE-EC8068B011B2}"/>
              </a:ext>
            </a:extLst>
          </p:cNvPr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참고문헌 등</a:t>
            </a:r>
            <a:endParaRPr lang="en-US" altLang="ko-KR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4C206BD-09E2-4576-A506-435F6468B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0920" y="1117951"/>
            <a:ext cx="3185160" cy="390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52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107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KoPub돋움체 Medium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재경 송</cp:lastModifiedBy>
  <cp:revision>13</cp:revision>
  <dcterms:created xsi:type="dcterms:W3CDTF">2023-06-12T03:56:59Z</dcterms:created>
  <dcterms:modified xsi:type="dcterms:W3CDTF">2024-04-25T14:00:17Z</dcterms:modified>
</cp:coreProperties>
</file>